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33"/>
    <a:srgbClr val="77933C"/>
    <a:srgbClr val="833D05"/>
    <a:srgbClr val="653004"/>
    <a:srgbClr val="18BA8A"/>
    <a:srgbClr val="16BC68"/>
    <a:srgbClr val="0B9322"/>
    <a:srgbClr val="FDF6E9"/>
    <a:srgbClr val="F8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64EBE-7418-4050-B6FC-3494184EDD26}" v="2" dt="2025-10-01T20:58:39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0" d="100"/>
          <a:sy n="20" d="100"/>
        </p:scale>
        <p:origin x="1374" y="-2082"/>
      </p:cViewPr>
      <p:guideLst>
        <p:guide orient="horz" pos="13608"/>
        <p:guide pos="10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ra Gonçalves" userId="d2d15e38860a4de3" providerId="LiveId" clId="{C0107A9E-0DDA-417B-B403-9D6EA7A16320}"/>
    <pc:docChg chg="undo custSel modSld">
      <pc:chgData name="Nayra Gonçalves" userId="d2d15e38860a4de3" providerId="LiveId" clId="{C0107A9E-0DDA-417B-B403-9D6EA7A16320}" dt="2025-10-02T20:38:45.097" v="991" actId="20577"/>
      <pc:docMkLst>
        <pc:docMk/>
      </pc:docMkLst>
      <pc:sldChg chg="addSp delSp modSp mod">
        <pc:chgData name="Nayra Gonçalves" userId="d2d15e38860a4de3" providerId="LiveId" clId="{C0107A9E-0DDA-417B-B403-9D6EA7A16320}" dt="2025-10-02T20:38:45.097" v="991" actId="20577"/>
        <pc:sldMkLst>
          <pc:docMk/>
          <pc:sldMk cId="0" sldId="256"/>
        </pc:sldMkLst>
        <pc:spChg chg="add mod">
          <ac:chgData name="Nayra Gonçalves" userId="d2d15e38860a4de3" providerId="LiveId" clId="{C0107A9E-0DDA-417B-B403-9D6EA7A16320}" dt="2025-10-02T20:38:45.097" v="991" actId="20577"/>
          <ac:spMkLst>
            <pc:docMk/>
            <pc:sldMk cId="0" sldId="256"/>
            <ac:spMk id="2" creationId="{0CDCEC1E-705C-83A3-3CFD-10438E5DEE7D}"/>
          </ac:spMkLst>
        </pc:spChg>
        <pc:spChg chg="mod">
          <ac:chgData name="Nayra Gonçalves" userId="d2d15e38860a4de3" providerId="LiveId" clId="{C0107A9E-0DDA-417B-B403-9D6EA7A16320}" dt="2025-10-02T18:55:53.459" v="947" actId="20577"/>
          <ac:spMkLst>
            <pc:docMk/>
            <pc:sldMk cId="0" sldId="256"/>
            <ac:spMk id="15" creationId="{556370FA-26E6-2F06-5B35-BBCD110C81A0}"/>
          </ac:spMkLst>
        </pc:spChg>
        <pc:spChg chg="mod">
          <ac:chgData name="Nayra Gonçalves" userId="d2d15e38860a4de3" providerId="LiveId" clId="{C0107A9E-0DDA-417B-B403-9D6EA7A16320}" dt="2025-10-01T20:39:45.638" v="852" actId="20577"/>
          <ac:spMkLst>
            <pc:docMk/>
            <pc:sldMk cId="0" sldId="256"/>
            <ac:spMk id="21" creationId="{F43E56F5-3F3C-4196-ACB6-22B8DA43E666}"/>
          </ac:spMkLst>
        </pc:spChg>
        <pc:spChg chg="del mod">
          <ac:chgData name="Nayra Gonçalves" userId="d2d15e38860a4de3" providerId="LiveId" clId="{C0107A9E-0DDA-417B-B403-9D6EA7A16320}" dt="2025-10-01T20:59:26.537" v="863" actId="478"/>
          <ac:spMkLst>
            <pc:docMk/>
            <pc:sldMk cId="0" sldId="256"/>
            <ac:spMk id="34" creationId="{E90B8BEE-6B51-46E7-965D-96936B58EE21}"/>
          </ac:spMkLst>
        </pc:spChg>
        <pc:spChg chg="mod">
          <ac:chgData name="Nayra Gonçalves" userId="d2d15e38860a4de3" providerId="LiveId" clId="{C0107A9E-0DDA-417B-B403-9D6EA7A16320}" dt="2025-10-01T20:36:17.626" v="809" actId="20577"/>
          <ac:spMkLst>
            <pc:docMk/>
            <pc:sldMk cId="0" sldId="256"/>
            <ac:spMk id="35" creationId="{A2C0E485-FFF5-4B9F-8289-FE225CC52DE1}"/>
          </ac:spMkLst>
        </pc:spChg>
        <pc:spChg chg="mod">
          <ac:chgData name="Nayra Gonçalves" userId="d2d15e38860a4de3" providerId="LiveId" clId="{C0107A9E-0DDA-417B-B403-9D6EA7A16320}" dt="2025-10-01T20:34:47.917" v="672" actId="14100"/>
          <ac:spMkLst>
            <pc:docMk/>
            <pc:sldMk cId="0" sldId="256"/>
            <ac:spMk id="39" creationId="{66038D03-F2F5-4427-8F17-3D63312D30EB}"/>
          </ac:spMkLst>
        </pc:spChg>
        <pc:spChg chg="mod">
          <ac:chgData name="Nayra Gonçalves" userId="d2d15e38860a4de3" providerId="LiveId" clId="{C0107A9E-0DDA-417B-B403-9D6EA7A16320}" dt="2025-10-02T18:56:46.568" v="985" actId="6549"/>
          <ac:spMkLst>
            <pc:docMk/>
            <pc:sldMk cId="0" sldId="256"/>
            <ac:spMk id="53" creationId="{A52A6BF5-099C-481D-8AE7-9836660EE8FA}"/>
          </ac:spMkLst>
        </pc:spChg>
        <pc:spChg chg="mod">
          <ac:chgData name="Nayra Gonçalves" userId="d2d15e38860a4de3" providerId="LiveId" clId="{C0107A9E-0DDA-417B-B403-9D6EA7A16320}" dt="2025-10-01T20:31:49.584" v="358" actId="20577"/>
          <ac:spMkLst>
            <pc:docMk/>
            <pc:sldMk cId="0" sldId="256"/>
            <ac:spMk id="92" creationId="{D531BDDC-C157-430C-BE5C-ACF920B41345}"/>
          </ac:spMkLst>
        </pc:spChg>
        <pc:spChg chg="mod">
          <ac:chgData name="Nayra Gonçalves" userId="d2d15e38860a4de3" providerId="LiveId" clId="{C0107A9E-0DDA-417B-B403-9D6EA7A16320}" dt="2025-10-01T20:57:21.551" v="857" actId="14100"/>
          <ac:spMkLst>
            <pc:docMk/>
            <pc:sldMk cId="0" sldId="256"/>
            <ac:spMk id="96" creationId="{00000000-0000-0000-0000-000000000000}"/>
          </ac:spMkLst>
        </pc:spChg>
        <pc:spChg chg="mod">
          <ac:chgData name="Nayra Gonçalves" userId="d2d15e38860a4de3" providerId="LiveId" clId="{C0107A9E-0DDA-417B-B403-9D6EA7A16320}" dt="2025-10-01T20:39:01.064" v="818" actId="14100"/>
          <ac:spMkLst>
            <pc:docMk/>
            <pc:sldMk cId="0" sldId="256"/>
            <ac:spMk id="98" creationId="{528E5EF7-C1EE-4C07-93C4-9BA93B006EB7}"/>
          </ac:spMkLst>
        </pc:spChg>
        <pc:graphicFrameChg chg="mod">
          <ac:chgData name="Nayra Gonçalves" userId="d2d15e38860a4de3" providerId="LiveId" clId="{C0107A9E-0DDA-417B-B403-9D6EA7A16320}" dt="2025-10-01T20:36:56.021" v="813" actId="1076"/>
          <ac:graphicFrameMkLst>
            <pc:docMk/>
            <pc:sldMk cId="0" sldId="256"/>
            <ac:graphicFrameMk id="8" creationId="{3365AF90-76D6-7D80-21AB-8ECD11D7CAE9}"/>
          </ac:graphicFrameMkLst>
        </pc:graphicFrameChg>
        <pc:graphicFrameChg chg="mod">
          <ac:chgData name="Nayra Gonçalves" userId="d2d15e38860a4de3" providerId="LiveId" clId="{C0107A9E-0DDA-417B-B403-9D6EA7A16320}" dt="2025-10-01T20:28:50.847" v="29" actId="1076"/>
          <ac:graphicFrameMkLst>
            <pc:docMk/>
            <pc:sldMk cId="0" sldId="256"/>
            <ac:graphicFrameMk id="31" creationId="{CD338EA9-80E8-4819-A5BC-C59A6D2ADE7D}"/>
          </ac:graphicFrameMkLst>
        </pc:graphicFrameChg>
        <pc:graphicFrameChg chg="del">
          <ac:chgData name="Nayra Gonçalves" userId="d2d15e38860a4de3" providerId="LiveId" clId="{C0107A9E-0DDA-417B-B403-9D6EA7A16320}" dt="2025-10-01T20:36:25.829" v="810" actId="478"/>
          <ac:graphicFrameMkLst>
            <pc:docMk/>
            <pc:sldMk cId="0" sldId="256"/>
            <ac:graphicFrameMk id="49" creationId="{7B2EFF44-8837-4DA3-AC4F-05BF7501F31D}"/>
          </ac:graphicFrameMkLst>
        </pc:graphicFrameChg>
        <pc:picChg chg="mod">
          <ac:chgData name="Nayra Gonçalves" userId="d2d15e38860a4de3" providerId="LiveId" clId="{C0107A9E-0DDA-417B-B403-9D6EA7A16320}" dt="2025-10-01T20:37:17.230" v="814" actId="1076"/>
          <ac:picMkLst>
            <pc:docMk/>
            <pc:sldMk cId="0" sldId="256"/>
            <ac:picMk id="17" creationId="{E8B5553C-BA39-467B-BE4F-1104770B254A}"/>
          </ac:picMkLst>
        </pc:picChg>
        <pc:picChg chg="mod">
          <ac:chgData name="Nayra Gonçalves" userId="d2d15e38860a4de3" providerId="LiveId" clId="{C0107A9E-0DDA-417B-B403-9D6EA7A16320}" dt="2025-10-01T20:37:51.556" v="817" actId="1037"/>
          <ac:picMkLst>
            <pc:docMk/>
            <pc:sldMk cId="0" sldId="256"/>
            <ac:picMk id="43" creationId="{DFD36641-3B24-43E3-A3F8-07054F561C2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022848441920324E-2"/>
          <c:y val="5.1176521772376526E-2"/>
          <c:w val="0.89188710077305366"/>
          <c:h val="0.80599716128407384"/>
        </c:manualLayout>
      </c:layout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33-47AB-ACF1-1650F0306DCF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33-47AB-ACF1-1650F0306DCF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33-47AB-ACF1-1650F0306DCF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33-47AB-ACF1-1650F0306DCF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2-4149-88A9-47012C496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5E6FB-9BC6-4719-9DA7-3A1B82DE6388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0"/>
      <dgm:spPr/>
      <dgm:t>
        <a:bodyPr/>
        <a:lstStyle/>
        <a:p>
          <a:endParaRPr lang="pt-BR"/>
        </a:p>
      </dgm:t>
    </dgm:pt>
    <dgm:pt modelId="{72D01DA1-8EB5-486C-BF98-D0FBEB6C2A0A}">
      <dgm:prSet phldrT="[Texto]" phldr="1"/>
      <dgm:spPr/>
      <dgm:t>
        <a:bodyPr/>
        <a:lstStyle/>
        <a:p>
          <a:endParaRPr lang="pt-BR"/>
        </a:p>
      </dgm:t>
    </dgm:pt>
    <dgm:pt modelId="{7047A507-24AB-41CD-BFDB-3086D5EE1695}" type="parTrans" cxnId="{C94C204D-CF53-4F5C-88FC-C3D8236E7A61}">
      <dgm:prSet/>
      <dgm:spPr/>
      <dgm:t>
        <a:bodyPr/>
        <a:lstStyle/>
        <a:p>
          <a:endParaRPr lang="pt-BR"/>
        </a:p>
      </dgm:t>
    </dgm:pt>
    <dgm:pt modelId="{5C98D1DC-E3ED-402A-B420-ED11864652A6}" type="sibTrans" cxnId="{C94C204D-CF53-4F5C-88FC-C3D8236E7A61}">
      <dgm:prSet/>
      <dgm:spPr/>
      <dgm:t>
        <a:bodyPr/>
        <a:lstStyle/>
        <a:p>
          <a:endParaRPr lang="pt-BR"/>
        </a:p>
      </dgm:t>
    </dgm:pt>
    <dgm:pt modelId="{BFE80E0B-49FD-4212-B6C5-366295EB0C85}">
      <dgm:prSet phldrT="[Texto]" phldr="1"/>
      <dgm:spPr/>
      <dgm:t>
        <a:bodyPr/>
        <a:lstStyle/>
        <a:p>
          <a:endParaRPr lang="pt-BR"/>
        </a:p>
      </dgm:t>
    </dgm:pt>
    <dgm:pt modelId="{0CDAAAD7-B153-4DF6-96BA-36EC6D6A8CCD}" type="parTrans" cxnId="{4C846C37-5D74-49D5-950C-F1F2708033E9}">
      <dgm:prSet/>
      <dgm:spPr/>
      <dgm:t>
        <a:bodyPr/>
        <a:lstStyle/>
        <a:p>
          <a:endParaRPr lang="pt-BR"/>
        </a:p>
      </dgm:t>
    </dgm:pt>
    <dgm:pt modelId="{38A8593A-A9ED-496E-81C3-92C1705F9277}" type="sibTrans" cxnId="{4C846C37-5D74-49D5-950C-F1F2708033E9}">
      <dgm:prSet/>
      <dgm:spPr/>
      <dgm:t>
        <a:bodyPr/>
        <a:lstStyle/>
        <a:p>
          <a:endParaRPr lang="pt-BR"/>
        </a:p>
      </dgm:t>
    </dgm:pt>
    <dgm:pt modelId="{8DE3014F-1F3A-4D69-9BE8-0BA49836039F}">
      <dgm:prSet phldrT="[Texto]" phldr="1"/>
      <dgm:spPr/>
      <dgm:t>
        <a:bodyPr/>
        <a:lstStyle/>
        <a:p>
          <a:endParaRPr lang="pt-BR"/>
        </a:p>
      </dgm:t>
    </dgm:pt>
    <dgm:pt modelId="{CA801328-1F90-4E94-B318-B5F1D9E39026}" type="parTrans" cxnId="{5E198CAD-CE11-489D-B126-A5AE282EE847}">
      <dgm:prSet/>
      <dgm:spPr/>
      <dgm:t>
        <a:bodyPr/>
        <a:lstStyle/>
        <a:p>
          <a:endParaRPr lang="pt-BR"/>
        </a:p>
      </dgm:t>
    </dgm:pt>
    <dgm:pt modelId="{852A289B-BB66-4B8A-A6C5-7CCA2ED7B764}" type="sibTrans" cxnId="{5E198CAD-CE11-489D-B126-A5AE282EE847}">
      <dgm:prSet/>
      <dgm:spPr/>
      <dgm:t>
        <a:bodyPr/>
        <a:lstStyle/>
        <a:p>
          <a:endParaRPr lang="pt-BR"/>
        </a:p>
      </dgm:t>
    </dgm:pt>
    <dgm:pt modelId="{D495A3DE-606A-4F9A-8D6C-F4EACF992737}" type="pres">
      <dgm:prSet presAssocID="{8385E6FB-9BC6-4719-9DA7-3A1B82DE6388}" presName="Name0" presStyleCnt="0">
        <dgm:presLayoutVars>
          <dgm:dir/>
          <dgm:resizeHandles val="exact"/>
        </dgm:presLayoutVars>
      </dgm:prSet>
      <dgm:spPr/>
    </dgm:pt>
    <dgm:pt modelId="{16F97669-05A4-4892-BF3E-991CD1B58BBF}" type="pres">
      <dgm:prSet presAssocID="{72D01DA1-8EB5-486C-BF98-D0FBEB6C2A0A}" presName="node" presStyleLbl="node1" presStyleIdx="0" presStyleCnt="3">
        <dgm:presLayoutVars>
          <dgm:bulletEnabled val="1"/>
        </dgm:presLayoutVars>
      </dgm:prSet>
      <dgm:spPr/>
    </dgm:pt>
    <dgm:pt modelId="{A5DB9EFB-0B54-44F5-A767-94D68717A421}" type="pres">
      <dgm:prSet presAssocID="{5C98D1DC-E3ED-402A-B420-ED11864652A6}" presName="sibTrans" presStyleLbl="sibTrans2D1" presStyleIdx="0" presStyleCnt="2"/>
      <dgm:spPr/>
    </dgm:pt>
    <dgm:pt modelId="{ACFA703F-8638-4C23-A5C7-08F95F409095}" type="pres">
      <dgm:prSet presAssocID="{5C98D1DC-E3ED-402A-B420-ED11864652A6}" presName="connectorText" presStyleLbl="sibTrans2D1" presStyleIdx="0" presStyleCnt="2"/>
      <dgm:spPr/>
    </dgm:pt>
    <dgm:pt modelId="{12DFE634-BF17-47ED-A8C7-FDF3FBFFA09B}" type="pres">
      <dgm:prSet presAssocID="{BFE80E0B-49FD-4212-B6C5-366295EB0C85}" presName="node" presStyleLbl="node1" presStyleIdx="1" presStyleCnt="3">
        <dgm:presLayoutVars>
          <dgm:bulletEnabled val="1"/>
        </dgm:presLayoutVars>
      </dgm:prSet>
      <dgm:spPr/>
    </dgm:pt>
    <dgm:pt modelId="{D00CE3D0-9379-489C-B591-4AF25C8F1C7B}" type="pres">
      <dgm:prSet presAssocID="{38A8593A-A9ED-496E-81C3-92C1705F9277}" presName="sibTrans" presStyleLbl="sibTrans2D1" presStyleIdx="1" presStyleCnt="2"/>
      <dgm:spPr/>
    </dgm:pt>
    <dgm:pt modelId="{7BD15A86-81B2-4D55-81F0-C851E45EE8B5}" type="pres">
      <dgm:prSet presAssocID="{38A8593A-A9ED-496E-81C3-92C1705F9277}" presName="connectorText" presStyleLbl="sibTrans2D1" presStyleIdx="1" presStyleCnt="2"/>
      <dgm:spPr/>
    </dgm:pt>
    <dgm:pt modelId="{BBAEA083-CE25-4C30-A75B-58DCF2CD2D08}" type="pres">
      <dgm:prSet presAssocID="{8DE3014F-1F3A-4D69-9BE8-0BA49836039F}" presName="node" presStyleLbl="node1" presStyleIdx="2" presStyleCnt="3">
        <dgm:presLayoutVars>
          <dgm:bulletEnabled val="1"/>
        </dgm:presLayoutVars>
      </dgm:prSet>
      <dgm:spPr/>
    </dgm:pt>
  </dgm:ptLst>
  <dgm:cxnLst>
    <dgm:cxn modelId="{2CD06312-5FB3-448C-9FAC-5D3DE9D28D31}" type="presOf" srcId="{8385E6FB-9BC6-4719-9DA7-3A1B82DE6388}" destId="{D495A3DE-606A-4F9A-8D6C-F4EACF992737}" srcOrd="0" destOrd="0" presId="urn:microsoft.com/office/officeart/2005/8/layout/process1"/>
    <dgm:cxn modelId="{8BA9CD1D-0C83-4A69-82E3-707FB83D9E25}" type="presOf" srcId="{BFE80E0B-49FD-4212-B6C5-366295EB0C85}" destId="{12DFE634-BF17-47ED-A8C7-FDF3FBFFA09B}" srcOrd="0" destOrd="0" presId="urn:microsoft.com/office/officeart/2005/8/layout/process1"/>
    <dgm:cxn modelId="{8FE6132B-5DEC-4B99-806B-E4C719F89D28}" type="presOf" srcId="{5C98D1DC-E3ED-402A-B420-ED11864652A6}" destId="{A5DB9EFB-0B54-44F5-A767-94D68717A421}" srcOrd="0" destOrd="0" presId="urn:microsoft.com/office/officeart/2005/8/layout/process1"/>
    <dgm:cxn modelId="{4C846C37-5D74-49D5-950C-F1F2708033E9}" srcId="{8385E6FB-9BC6-4719-9DA7-3A1B82DE6388}" destId="{BFE80E0B-49FD-4212-B6C5-366295EB0C85}" srcOrd="1" destOrd="0" parTransId="{0CDAAAD7-B153-4DF6-96BA-36EC6D6A8CCD}" sibTransId="{38A8593A-A9ED-496E-81C3-92C1705F9277}"/>
    <dgm:cxn modelId="{051EC742-73C2-47C7-97F9-C1DF222E251B}" type="presOf" srcId="{5C98D1DC-E3ED-402A-B420-ED11864652A6}" destId="{ACFA703F-8638-4C23-A5C7-08F95F409095}" srcOrd="1" destOrd="0" presId="urn:microsoft.com/office/officeart/2005/8/layout/process1"/>
    <dgm:cxn modelId="{C94C204D-CF53-4F5C-88FC-C3D8236E7A61}" srcId="{8385E6FB-9BC6-4719-9DA7-3A1B82DE6388}" destId="{72D01DA1-8EB5-486C-BF98-D0FBEB6C2A0A}" srcOrd="0" destOrd="0" parTransId="{7047A507-24AB-41CD-BFDB-3086D5EE1695}" sibTransId="{5C98D1DC-E3ED-402A-B420-ED11864652A6}"/>
    <dgm:cxn modelId="{DB57696F-C2F4-4D34-A555-99AF89F1789F}" type="presOf" srcId="{38A8593A-A9ED-496E-81C3-92C1705F9277}" destId="{D00CE3D0-9379-489C-B591-4AF25C8F1C7B}" srcOrd="0" destOrd="0" presId="urn:microsoft.com/office/officeart/2005/8/layout/process1"/>
    <dgm:cxn modelId="{8481875A-1DC8-4F7A-93D1-241F1EE65A18}" type="presOf" srcId="{8DE3014F-1F3A-4D69-9BE8-0BA49836039F}" destId="{BBAEA083-CE25-4C30-A75B-58DCF2CD2D08}" srcOrd="0" destOrd="0" presId="urn:microsoft.com/office/officeart/2005/8/layout/process1"/>
    <dgm:cxn modelId="{14AFF5AA-5C2B-49CC-AAFE-35D5EA6A7F9D}" type="presOf" srcId="{38A8593A-A9ED-496E-81C3-92C1705F9277}" destId="{7BD15A86-81B2-4D55-81F0-C851E45EE8B5}" srcOrd="1" destOrd="0" presId="urn:microsoft.com/office/officeart/2005/8/layout/process1"/>
    <dgm:cxn modelId="{5E198CAD-CE11-489D-B126-A5AE282EE847}" srcId="{8385E6FB-9BC6-4719-9DA7-3A1B82DE6388}" destId="{8DE3014F-1F3A-4D69-9BE8-0BA49836039F}" srcOrd="2" destOrd="0" parTransId="{CA801328-1F90-4E94-B318-B5F1D9E39026}" sibTransId="{852A289B-BB66-4B8A-A6C5-7CCA2ED7B764}"/>
    <dgm:cxn modelId="{CBEBDEFA-CDF5-4F03-AD1A-19B9E246649D}" type="presOf" srcId="{72D01DA1-8EB5-486C-BF98-D0FBEB6C2A0A}" destId="{16F97669-05A4-4892-BF3E-991CD1B58BBF}" srcOrd="0" destOrd="0" presId="urn:microsoft.com/office/officeart/2005/8/layout/process1"/>
    <dgm:cxn modelId="{552F8A5F-0BB6-4338-92E2-C88113935416}" type="presParOf" srcId="{D495A3DE-606A-4F9A-8D6C-F4EACF992737}" destId="{16F97669-05A4-4892-BF3E-991CD1B58BBF}" srcOrd="0" destOrd="0" presId="urn:microsoft.com/office/officeart/2005/8/layout/process1"/>
    <dgm:cxn modelId="{34CB5A59-0D06-47A3-A0EB-32C5094D68A5}" type="presParOf" srcId="{D495A3DE-606A-4F9A-8D6C-F4EACF992737}" destId="{A5DB9EFB-0B54-44F5-A767-94D68717A421}" srcOrd="1" destOrd="0" presId="urn:microsoft.com/office/officeart/2005/8/layout/process1"/>
    <dgm:cxn modelId="{3EA182B8-08D9-47A6-8840-5FDDD43CDAF2}" type="presParOf" srcId="{A5DB9EFB-0B54-44F5-A767-94D68717A421}" destId="{ACFA703F-8638-4C23-A5C7-08F95F409095}" srcOrd="0" destOrd="0" presId="urn:microsoft.com/office/officeart/2005/8/layout/process1"/>
    <dgm:cxn modelId="{756BC082-01AB-4885-8059-1C8780413090}" type="presParOf" srcId="{D495A3DE-606A-4F9A-8D6C-F4EACF992737}" destId="{12DFE634-BF17-47ED-A8C7-FDF3FBFFA09B}" srcOrd="2" destOrd="0" presId="urn:microsoft.com/office/officeart/2005/8/layout/process1"/>
    <dgm:cxn modelId="{9F81D537-49F9-4A30-8FAB-D4AD64721F9A}" type="presParOf" srcId="{D495A3DE-606A-4F9A-8D6C-F4EACF992737}" destId="{D00CE3D0-9379-489C-B591-4AF25C8F1C7B}" srcOrd="3" destOrd="0" presId="urn:microsoft.com/office/officeart/2005/8/layout/process1"/>
    <dgm:cxn modelId="{A2C95FDD-AFD3-41CE-B08B-3A9799B637BC}" type="presParOf" srcId="{D00CE3D0-9379-489C-B591-4AF25C8F1C7B}" destId="{7BD15A86-81B2-4D55-81F0-C851E45EE8B5}" srcOrd="0" destOrd="0" presId="urn:microsoft.com/office/officeart/2005/8/layout/process1"/>
    <dgm:cxn modelId="{75801FF6-2643-45FF-A747-92EE6EE21A46}" type="presParOf" srcId="{D495A3DE-606A-4F9A-8D6C-F4EACF992737}" destId="{BBAEA083-CE25-4C30-A75B-58DCF2CD2D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7669-05A4-4892-BF3E-991CD1B58BBF}">
      <dsp:nvSpPr>
        <dsp:cNvPr id="0" name=""/>
        <dsp:cNvSpPr/>
      </dsp:nvSpPr>
      <dsp:spPr>
        <a:xfrm>
          <a:off x="12067" y="910610"/>
          <a:ext cx="3606812" cy="2164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75451" y="973994"/>
        <a:ext cx="3480044" cy="2037319"/>
      </dsp:txXfrm>
    </dsp:sp>
    <dsp:sp modelId="{A5DB9EFB-0B54-44F5-A767-94D68717A421}">
      <dsp:nvSpPr>
        <dsp:cNvPr id="0" name=""/>
        <dsp:cNvSpPr/>
      </dsp:nvSpPr>
      <dsp:spPr>
        <a:xfrm>
          <a:off x="3979561" y="1545409"/>
          <a:ext cx="764644" cy="894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/>
        </a:p>
      </dsp:txBody>
      <dsp:txXfrm>
        <a:off x="3979561" y="1724307"/>
        <a:ext cx="535251" cy="536693"/>
      </dsp:txXfrm>
    </dsp:sp>
    <dsp:sp modelId="{12DFE634-BF17-47ED-A8C7-FDF3FBFFA09B}">
      <dsp:nvSpPr>
        <dsp:cNvPr id="0" name=""/>
        <dsp:cNvSpPr/>
      </dsp:nvSpPr>
      <dsp:spPr>
        <a:xfrm>
          <a:off x="5061604" y="910610"/>
          <a:ext cx="3606812" cy="2164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5124988" y="973994"/>
        <a:ext cx="3480044" cy="2037319"/>
      </dsp:txXfrm>
    </dsp:sp>
    <dsp:sp modelId="{D00CE3D0-9379-489C-B591-4AF25C8F1C7B}">
      <dsp:nvSpPr>
        <dsp:cNvPr id="0" name=""/>
        <dsp:cNvSpPr/>
      </dsp:nvSpPr>
      <dsp:spPr>
        <a:xfrm>
          <a:off x="9029098" y="1545409"/>
          <a:ext cx="764644" cy="894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/>
        </a:p>
      </dsp:txBody>
      <dsp:txXfrm>
        <a:off x="9029098" y="1724307"/>
        <a:ext cx="535251" cy="536693"/>
      </dsp:txXfrm>
    </dsp:sp>
    <dsp:sp modelId="{BBAEA083-CE25-4C30-A75B-58DCF2CD2D08}">
      <dsp:nvSpPr>
        <dsp:cNvPr id="0" name=""/>
        <dsp:cNvSpPr/>
      </dsp:nvSpPr>
      <dsp:spPr>
        <a:xfrm>
          <a:off x="10111142" y="910610"/>
          <a:ext cx="3606812" cy="2164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10174526" y="973994"/>
        <a:ext cx="3480044" cy="203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8C35-E348-428F-9EDA-5A6F5B685F4D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6653F-06A0-4AD4-B1C9-77727BB14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77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653F-06A0-4AD4-B1C9-77727BB1448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19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chart" Target="../charts/chart1.xm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>
            <a:extLst>
              <a:ext uri="{FF2B5EF4-FFF2-40B4-BE49-F238E27FC236}">
                <a16:creationId xmlns:a16="http://schemas.microsoft.com/office/drawing/2014/main" id="{DFD36641-3B24-43E3-A3F8-07054F561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" y="38830039"/>
            <a:ext cx="32403354" cy="4443993"/>
          </a:xfrm>
          <a:prstGeom prst="rect">
            <a:avLst/>
          </a:prstGeom>
        </p:spPr>
      </p:pic>
      <p:sp>
        <p:nvSpPr>
          <p:cNvPr id="37" name="Título 1"/>
          <p:cNvSpPr>
            <a:spLocks noGrp="1"/>
          </p:cNvSpPr>
          <p:nvPr>
            <p:ph type="ctrTitle"/>
          </p:nvPr>
        </p:nvSpPr>
        <p:spPr>
          <a:xfrm>
            <a:off x="2064209" y="7819140"/>
            <a:ext cx="28251384" cy="3374576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Joana Maria de Sousa¹</a:t>
            </a:r>
            <a:r>
              <a:rPr lang="pt-BR" sz="44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B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Carlos Antônio da Silva¹, Jussara Santos Andrade¹, Alice Gonçalves Medeiros</a:t>
            </a:r>
            <a:r>
              <a:rPr lang="pt-BR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¹</a:t>
            </a:r>
            <a:b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¹ Instituição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103852" y="7281657"/>
            <a:ext cx="30558692" cy="135960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TRABALHO: subtítulo, se houver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103851" y="11593588"/>
            <a:ext cx="14407091" cy="9211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1025262" y="20614460"/>
            <a:ext cx="14407091" cy="9211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RESULTADOS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16202022" y="20614458"/>
            <a:ext cx="14905653" cy="921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CONSIDERAÇÕES FINAIS </a:t>
            </a:r>
          </a:p>
        </p:txBody>
      </p:sp>
      <p:sp>
        <p:nvSpPr>
          <p:cNvPr id="92" name="Subtítulo 2">
            <a:extLst>
              <a:ext uri="{FF2B5EF4-FFF2-40B4-BE49-F238E27FC236}">
                <a16:creationId xmlns:a16="http://schemas.microsoft.com/office/drawing/2014/main" id="{D531BDDC-C157-430C-BE5C-ACF920B41345}"/>
              </a:ext>
            </a:extLst>
          </p:cNvPr>
          <p:cNvSpPr txBox="1"/>
          <p:nvPr/>
        </p:nvSpPr>
        <p:spPr>
          <a:xfrm>
            <a:off x="1103851" y="12970488"/>
            <a:ext cx="14407091" cy="632795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 introdução. Incluir os objetivos e a justificativa do Resumo Simples.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8" name="Subtítulo 2">
            <a:extLst>
              <a:ext uri="{FF2B5EF4-FFF2-40B4-BE49-F238E27FC236}">
                <a16:creationId xmlns:a16="http://schemas.microsoft.com/office/drawing/2014/main" id="{528E5EF7-C1EE-4C07-93C4-9BA93B006EB7}"/>
              </a:ext>
            </a:extLst>
          </p:cNvPr>
          <p:cNvSpPr txBox="1"/>
          <p:nvPr/>
        </p:nvSpPr>
        <p:spPr>
          <a:xfrm>
            <a:off x="16024988" y="22149121"/>
            <a:ext cx="14905655" cy="7098052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A9A59C57-B3D6-4379-B97F-81C6DF4FFCCB}"/>
              </a:ext>
            </a:extLst>
          </p:cNvPr>
          <p:cNvSpPr/>
          <p:nvPr/>
        </p:nvSpPr>
        <p:spPr>
          <a:xfrm>
            <a:off x="16202025" y="11593588"/>
            <a:ext cx="14905654" cy="9211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METODOLOGIA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365AF90-76D6-7D80-21AB-8ECD11D7C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257143"/>
              </p:ext>
            </p:extLst>
          </p:nvPr>
        </p:nvGraphicFramePr>
        <p:xfrm>
          <a:off x="4032673" y="27191897"/>
          <a:ext cx="763284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ubtítulo 2">
            <a:extLst>
              <a:ext uri="{FF2B5EF4-FFF2-40B4-BE49-F238E27FC236}">
                <a16:creationId xmlns:a16="http://schemas.microsoft.com/office/drawing/2014/main" id="{556370FA-26E6-2F06-5B35-BBCD110C81A0}"/>
              </a:ext>
            </a:extLst>
          </p:cNvPr>
          <p:cNvSpPr txBox="1"/>
          <p:nvPr/>
        </p:nvSpPr>
        <p:spPr>
          <a:xfrm>
            <a:off x="16202023" y="13067028"/>
            <a:ext cx="14905655" cy="4401900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apresentar em forma de texto ou diagramas. Exemplo de diagrama:</a:t>
            </a:r>
          </a:p>
          <a:p>
            <a:pPr algn="just">
              <a:lnSpc>
                <a:spcPct val="150000"/>
              </a:lnSpc>
              <a:tabLst>
                <a:tab pos="11401425" algn="l"/>
              </a:tabLst>
            </a:pP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F43E56F5-3F3C-4196-ACB6-22B8DA43E666}"/>
              </a:ext>
            </a:extLst>
          </p:cNvPr>
          <p:cNvSpPr txBox="1"/>
          <p:nvPr/>
        </p:nvSpPr>
        <p:spPr>
          <a:xfrm>
            <a:off x="1103851" y="22243168"/>
            <a:ext cx="14328502" cy="4401900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incluir texto, gráficos, tabelas, figuras, quadros e imagens.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xxxxxxxxxxxxxxxxxxxxxxxxxxxxxxxxxxxxxxxxxxxxxxxxxxxxxxxxxxxxxxxxxxxxxxxxxxxxxxxxxxxxxxxxxxxxxxxxxxxxxxxxxx</a:t>
            </a: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A2C0E485-FFF5-4B9F-8289-FE225CC52DE1}"/>
              </a:ext>
            </a:extLst>
          </p:cNvPr>
          <p:cNvSpPr txBox="1"/>
          <p:nvPr/>
        </p:nvSpPr>
        <p:spPr>
          <a:xfrm>
            <a:off x="16044487" y="31552953"/>
            <a:ext cx="14905655" cy="641606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 a ABNT. 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66038D03-F2F5-4427-8F17-3D63312D30EB}"/>
              </a:ext>
            </a:extLst>
          </p:cNvPr>
          <p:cNvSpPr txBox="1"/>
          <p:nvPr/>
        </p:nvSpPr>
        <p:spPr>
          <a:xfrm>
            <a:off x="936330" y="39691061"/>
            <a:ext cx="24626736" cy="2721951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</a:t>
            </a:r>
          </a:p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8B5553C-BA39-467B-BE4F-1104770B2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5" y="-24671"/>
            <a:ext cx="32404050" cy="703207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06E446CB-8FEB-42A3-B17F-E003CEE0681B}"/>
              </a:ext>
            </a:extLst>
          </p:cNvPr>
          <p:cNvSpPr txBox="1"/>
          <p:nvPr/>
        </p:nvSpPr>
        <p:spPr>
          <a:xfrm>
            <a:off x="-1943991" y="39028636"/>
            <a:ext cx="127604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r>
              <a:rPr lang="pt-BR" sz="4400" b="0" cap="none" spc="0" dirty="0">
                <a:ln w="0"/>
                <a:solidFill>
                  <a:srgbClr val="7793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536CE07-0713-4E5C-AF73-E70D7F2FC8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97" y="39451017"/>
            <a:ext cx="22498425" cy="129097"/>
          </a:xfrm>
          <a:prstGeom prst="rect">
            <a:avLst/>
          </a:prstGeom>
        </p:spPr>
      </p:pic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CD338EA9-80E8-4819-A5BC-C59A6D2AD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827932"/>
              </p:ext>
            </p:extLst>
          </p:nvPr>
        </p:nvGraphicFramePr>
        <p:xfrm>
          <a:off x="16789839" y="15356679"/>
          <a:ext cx="13730022" cy="398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3" name="Subtítulo 2">
            <a:extLst>
              <a:ext uri="{FF2B5EF4-FFF2-40B4-BE49-F238E27FC236}">
                <a16:creationId xmlns:a16="http://schemas.microsoft.com/office/drawing/2014/main" id="{A52A6BF5-099C-481D-8AE7-9836660EE8FA}"/>
              </a:ext>
            </a:extLst>
          </p:cNvPr>
          <p:cNvSpPr txBox="1"/>
          <p:nvPr/>
        </p:nvSpPr>
        <p:spPr>
          <a:xfrm>
            <a:off x="1189563" y="33530731"/>
            <a:ext cx="14328502" cy="4004305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Observações: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Pode ajustar os espaços referentes aos itens 1, 2, 3, 4 e </a:t>
            </a:r>
            <a:r>
              <a:rPr lang="pt-B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de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 com as informações do seu trabalho; 2) Não altere as imagens do cabeçalho e rodapé.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CDCEC1E-705C-83A3-3CFD-10438E5DEE7D}"/>
              </a:ext>
            </a:extLst>
          </p:cNvPr>
          <p:cNvSpPr/>
          <p:nvPr/>
        </p:nvSpPr>
        <p:spPr>
          <a:xfrm>
            <a:off x="16202022" y="29970965"/>
            <a:ext cx="14905653" cy="921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137</Words>
  <Application>Microsoft Office PowerPoint</Application>
  <PresentationFormat>Personalizar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Arial</vt:lpstr>
      <vt:lpstr>Arial Black</vt:lpstr>
      <vt:lpstr>Calibri</vt:lpstr>
      <vt:lpstr>Tema do Office</vt:lpstr>
      <vt:lpstr>Joana Maria de Sousa¹, Carlos Antônio da Silva¹, Jussara Santos Andrade¹, Alice Gonçalves Medeiros¹ ¹ Instituição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Roberta Gonçalves Bezerra de Menezes</cp:lastModifiedBy>
  <cp:revision>79</cp:revision>
  <dcterms:created xsi:type="dcterms:W3CDTF">2016-10-11T14:26:00Z</dcterms:created>
  <dcterms:modified xsi:type="dcterms:W3CDTF">2025-10-02T20:38:53Z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4550DC52BF074CB389173A51BD7E9322_13</vt:lpwstr>
  </property>
  <property fmtid="{D5CDD505-2E9C-101B-9397-08002B2CF9AE}" pid="3" name="KSOProductBuildVer">
    <vt:lpwstr>1046-12.2.0.18607</vt:lpwstr>
  </property>
</Properties>
</file>