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79" autoAdjust="0"/>
    <p:restoredTop sz="94660"/>
  </p:normalViewPr>
  <p:slideViewPr>
    <p:cSldViewPr snapToGrid="0">
      <p:cViewPr>
        <p:scale>
          <a:sx n="20" d="100"/>
          <a:sy n="20" d="100"/>
        </p:scale>
        <p:origin x="2318" y="-10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81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9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07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34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95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76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15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67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86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34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20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A791-93CD-42D4-8E6D-9AA8BA52EC91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74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autor1@porexemplo.com" TargetMode="External"/><Relationship Id="rId2" Type="http://schemas.openxmlformats.org/officeDocument/2006/relationships/hyperlink" Target="mailto:autor@porexemplo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coautor2@porexempl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7"/>
          <p:cNvSpPr txBox="1"/>
          <p:nvPr/>
        </p:nvSpPr>
        <p:spPr>
          <a:xfrm>
            <a:off x="10461715" y="11036687"/>
            <a:ext cx="207187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Instituição de Ensino; e-mail: 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autor@porexemplo.com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Coautor 1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Instituição de Ensino; e-mail: 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coautor1@porexemplo.com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Coautor 2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Instituição de Ensino; e-mail: 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coautor2@porexemplo.com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26174" y="13799004"/>
            <a:ext cx="14438547" cy="93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Introdução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556084" y="22859402"/>
            <a:ext cx="14617030" cy="93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Resultados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64820" y="29409535"/>
            <a:ext cx="14545425" cy="840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Metodologia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563460" y="35093056"/>
            <a:ext cx="14888705" cy="100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pt-BR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30"/>
          <p:cNvSpPr txBox="1"/>
          <p:nvPr/>
        </p:nvSpPr>
        <p:spPr>
          <a:xfrm>
            <a:off x="2414141" y="9607321"/>
            <a:ext cx="27571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TRABALHO: </a:t>
            </a: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subtítulo do trabalho</a:t>
            </a:r>
          </a:p>
        </p:txBody>
      </p:sp>
      <p:sp>
        <p:nvSpPr>
          <p:cNvPr id="15" name="CaixaDeTexto 8"/>
          <p:cNvSpPr txBox="1"/>
          <p:nvPr/>
        </p:nvSpPr>
        <p:spPr>
          <a:xfrm>
            <a:off x="1315828" y="15374719"/>
            <a:ext cx="143665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443038"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introdução deve abordar de forma clara a problematização do trabalho, utilizando-se de referencial teórico adequado. Neste tópico, devem conter breve explanação do objeto de estudo, justificativa e objetivos. Caso utilize citações, usar as normas vigentes da ABNT. Para termos estrangeiros, utilizar itálico.</a:t>
            </a:r>
          </a:p>
        </p:txBody>
      </p:sp>
      <p:sp>
        <p:nvSpPr>
          <p:cNvPr id="16" name="CaixaDeTexto 16"/>
          <p:cNvSpPr txBox="1"/>
          <p:nvPr/>
        </p:nvSpPr>
        <p:spPr>
          <a:xfrm>
            <a:off x="1226174" y="23978139"/>
            <a:ext cx="145811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347788"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objetivos de um trabalho são as metas que se pretende alcançar com a realização da pesquisa, estudo ou projeto. Eles funcionam como um guia, mostrando o que o autor deseja investigar, analisar, demonstrar ou propor.</a:t>
            </a:r>
            <a:endParaRPr lang="pt-B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9"/>
          <p:cNvSpPr txBox="1"/>
          <p:nvPr/>
        </p:nvSpPr>
        <p:spPr>
          <a:xfrm>
            <a:off x="1315828" y="30801610"/>
            <a:ext cx="1474549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 metodologia de um trabalho é a parte em que se explica como a pesquisa foi ou será realizada, ou seja, quais caminhos, técnicas e procedimentos serão usados para atingir os objetivos. Ela mostra o passo a passo do processo de investigação e dá credibilidade ao estudo, pois permite que outras pessoas entendam e até repitam a pesquisa.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26174" y="22284722"/>
            <a:ext cx="14545846" cy="10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Objetivos</a:t>
            </a:r>
            <a:endParaRPr lang="pt-BR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ixaDeTexto 8">
            <a:extLst>
              <a:ext uri="{FF2B5EF4-FFF2-40B4-BE49-F238E27FC236}">
                <a16:creationId xmlns:a16="http://schemas.microsoft.com/office/drawing/2014/main" id="{E8748A25-BD9F-4385-B2D5-70263A65DDEF}"/>
              </a:ext>
            </a:extLst>
          </p:cNvPr>
          <p:cNvSpPr txBox="1"/>
          <p:nvPr/>
        </p:nvSpPr>
        <p:spPr>
          <a:xfrm>
            <a:off x="16734568" y="24123017"/>
            <a:ext cx="143665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443038"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Descrever os resultados (parciais ou completos) obtidos durante o desenvolvimento do trabalho. Pode-se inserir gráficos, imagens, quadros e/ou tabelas, indicando título e fonte conforme as normas da ABNT.</a:t>
            </a:r>
          </a:p>
        </p:txBody>
      </p:sp>
      <p:sp>
        <p:nvSpPr>
          <p:cNvPr id="24" name="CaixaDeTexto 8">
            <a:extLst>
              <a:ext uri="{FF2B5EF4-FFF2-40B4-BE49-F238E27FC236}">
                <a16:creationId xmlns:a16="http://schemas.microsoft.com/office/drawing/2014/main" id="{5901ADC0-CE18-49F7-9195-6FFA2DD61120}"/>
              </a:ext>
            </a:extLst>
          </p:cNvPr>
          <p:cNvSpPr txBox="1"/>
          <p:nvPr/>
        </p:nvSpPr>
        <p:spPr>
          <a:xfrm>
            <a:off x="16781154" y="31585469"/>
            <a:ext cx="14366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443038"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considerações finais devem estar de acordo com os objetivos indicados e os resultados alcançados.	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683CA51-2179-44F3-9AAF-745C8010E920}"/>
              </a:ext>
            </a:extLst>
          </p:cNvPr>
          <p:cNvSpPr/>
          <p:nvPr/>
        </p:nvSpPr>
        <p:spPr>
          <a:xfrm>
            <a:off x="16672470" y="30299850"/>
            <a:ext cx="14888705" cy="100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Considerações Finais</a:t>
            </a:r>
            <a:endParaRPr lang="pt-BR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8">
            <a:extLst>
              <a:ext uri="{FF2B5EF4-FFF2-40B4-BE49-F238E27FC236}">
                <a16:creationId xmlns:a16="http://schemas.microsoft.com/office/drawing/2014/main" id="{D23F18A5-11FE-4BD7-8A4B-EE3C3776F8C3}"/>
              </a:ext>
            </a:extLst>
          </p:cNvPr>
          <p:cNvSpPr txBox="1"/>
          <p:nvPr/>
        </p:nvSpPr>
        <p:spPr>
          <a:xfrm>
            <a:off x="16556084" y="36742394"/>
            <a:ext cx="14624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No mínimo três, de acordo com as normas ABNT, em espaçamento simples.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7548352-5A9F-439B-BE9B-B138682D0CA2}"/>
              </a:ext>
            </a:extLst>
          </p:cNvPr>
          <p:cNvSpPr/>
          <p:nvPr/>
        </p:nvSpPr>
        <p:spPr>
          <a:xfrm>
            <a:off x="16563460" y="13799004"/>
            <a:ext cx="14617030" cy="93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Fundamentação Teórica</a:t>
            </a:r>
          </a:p>
        </p:txBody>
      </p:sp>
      <p:sp>
        <p:nvSpPr>
          <p:cNvPr id="28" name="CaixaDeTexto 8">
            <a:extLst>
              <a:ext uri="{FF2B5EF4-FFF2-40B4-BE49-F238E27FC236}">
                <a16:creationId xmlns:a16="http://schemas.microsoft.com/office/drawing/2014/main" id="{44C6B81E-0833-47E9-BC6D-93495EF6053A}"/>
              </a:ext>
            </a:extLst>
          </p:cNvPr>
          <p:cNvSpPr txBox="1"/>
          <p:nvPr/>
        </p:nvSpPr>
        <p:spPr>
          <a:xfrm>
            <a:off x="16716923" y="15624945"/>
            <a:ext cx="143665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443038"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tópico deve apresentar as principais teorias e autores que sustentam a pesquisa. Deve definir conceitos-chave, contextualizando-os dentro do debate acadêmico atual. Essa seção deve esclarecer como o referencial teórico direciona a análise e contribui para a construção das conclusões.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279FD9-1B2E-C390-931F-9754CE1FE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20" y="722429"/>
            <a:ext cx="30115670" cy="8206075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BF574B3-D72C-42A2-211C-DA2B4A1F7D77}"/>
              </a:ext>
            </a:extLst>
          </p:cNvPr>
          <p:cNvCxnSpPr>
            <a:cxnSpLocks/>
          </p:cNvCxnSpPr>
          <p:nvPr/>
        </p:nvCxnSpPr>
        <p:spPr>
          <a:xfrm>
            <a:off x="16199644" y="13799004"/>
            <a:ext cx="0" cy="25824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325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343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Hugo Salviano</dc:creator>
  <cp:lastModifiedBy>Lucas Machado</cp:lastModifiedBy>
  <cp:revision>77</cp:revision>
  <dcterms:created xsi:type="dcterms:W3CDTF">2018-06-06T12:42:52Z</dcterms:created>
  <dcterms:modified xsi:type="dcterms:W3CDTF">2025-10-21T15:45:18Z</dcterms:modified>
</cp:coreProperties>
</file>