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33"/>
    <a:srgbClr val="E48F00"/>
    <a:srgbClr val="FF6633"/>
    <a:srgbClr val="FA9401"/>
    <a:srgbClr val="88DB29"/>
    <a:srgbClr val="35DA14"/>
    <a:srgbClr val="833D05"/>
    <a:srgbClr val="653004"/>
    <a:srgbClr val="18BA8A"/>
    <a:srgbClr val="16B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" d="100"/>
          <a:sy n="10" d="100"/>
        </p:scale>
        <p:origin x="2436" y="246"/>
      </p:cViewPr>
      <p:guideLst>
        <p:guide orient="horz" pos="13608"/>
        <p:guide pos="102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0" y="2310293"/>
            <a:ext cx="5468186" cy="491461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5154" y="2310293"/>
            <a:ext cx="15864485" cy="491461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15154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421555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1"/>
          <p:cNvSpPr>
            <a:spLocks noGrp="1"/>
          </p:cNvSpPr>
          <p:nvPr>
            <p:ph type="ctrTitle"/>
          </p:nvPr>
        </p:nvSpPr>
        <p:spPr>
          <a:xfrm>
            <a:off x="1103852" y="9073308"/>
            <a:ext cx="29970666" cy="4075796"/>
          </a:xfrm>
        </p:spPr>
        <p:txBody>
          <a:bodyPr>
            <a:noAutofit/>
          </a:bodyPr>
          <a:lstStyle/>
          <a:p>
            <a:pPr algn="r"/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Autorxxxxxxxxxxxxxxxxxxxxxxxxxxxxxxxx¹, Autorxxxxxxxxxxxxxxxxxxxxxxxxxxx¹, Autorxxxxxxxxxxxxxxxxxxxxxxxxx¹</a:t>
            </a: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¹Instituição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1197094" y="7258965"/>
            <a:ext cx="30558692" cy="2282933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TÍTULO DO TRABALHO</a:t>
            </a:r>
          </a:p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53" name="Subtítulo 2"/>
          <p:cNvSpPr>
            <a:spLocks noGrp="1"/>
          </p:cNvSpPr>
          <p:nvPr>
            <p:ph type="subTitle" idx="1"/>
          </p:nvPr>
        </p:nvSpPr>
        <p:spPr>
          <a:xfrm>
            <a:off x="1502525" y="14837595"/>
            <a:ext cx="13959614" cy="6624736"/>
          </a:xfrm>
        </p:spPr>
        <p:txBody>
          <a:bodyPr numCol="1" spcCol="1800000">
            <a:noAutofit/>
          </a:bodyPr>
          <a:lstStyle/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utilizar mais imagens e menos textos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13" name="Subtítulo 2"/>
          <p:cNvSpPr txBox="1"/>
          <p:nvPr/>
        </p:nvSpPr>
        <p:spPr>
          <a:xfrm>
            <a:off x="1425312" y="23669096"/>
            <a:ext cx="14036827" cy="4644262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18" name="Subtítulo 2"/>
          <p:cNvSpPr txBox="1"/>
          <p:nvPr/>
        </p:nvSpPr>
        <p:spPr>
          <a:xfrm>
            <a:off x="16893107" y="23456555"/>
            <a:ext cx="13982084" cy="4644262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23" name="Subtítulo 2"/>
          <p:cNvSpPr txBox="1"/>
          <p:nvPr/>
        </p:nvSpPr>
        <p:spPr>
          <a:xfrm>
            <a:off x="16893107" y="31369151"/>
            <a:ext cx="13982084" cy="4644262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</a:t>
            </a:r>
          </a:p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</a:t>
            </a:r>
          </a:p>
        </p:txBody>
      </p:sp>
      <p:grpSp>
        <p:nvGrpSpPr>
          <p:cNvPr id="131" name="Grupo 130"/>
          <p:cNvGrpSpPr/>
          <p:nvPr/>
        </p:nvGrpSpPr>
        <p:grpSpPr>
          <a:xfrm>
            <a:off x="1425312" y="31849320"/>
            <a:ext cx="13524967" cy="8565834"/>
            <a:chOff x="732843" y="29421881"/>
            <a:chExt cx="14663873" cy="9589121"/>
          </a:xfrm>
          <a:solidFill>
            <a:schemeClr val="accent6">
              <a:lumMod val="75000"/>
            </a:schemeClr>
          </a:solidFill>
        </p:grpSpPr>
        <p:grpSp>
          <p:nvGrpSpPr>
            <p:cNvPr id="132" name="Grupo 131"/>
            <p:cNvGrpSpPr/>
            <p:nvPr/>
          </p:nvGrpSpPr>
          <p:grpSpPr>
            <a:xfrm>
              <a:off x="732843" y="29421881"/>
              <a:ext cx="13236934" cy="9318728"/>
              <a:chOff x="732843" y="29421881"/>
              <a:chExt cx="13236934" cy="9318728"/>
            </a:xfrm>
            <a:grpFill/>
          </p:grpSpPr>
          <p:sp>
            <p:nvSpPr>
              <p:cNvPr id="145" name="Retângulo de cantos arredondados 144"/>
              <p:cNvSpPr/>
              <p:nvPr/>
            </p:nvSpPr>
            <p:spPr>
              <a:xfrm>
                <a:off x="10670268" y="29421881"/>
                <a:ext cx="3299509" cy="1023287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6" name="Grupo 145"/>
              <p:cNvGrpSpPr/>
              <p:nvPr/>
            </p:nvGrpSpPr>
            <p:grpSpPr>
              <a:xfrm>
                <a:off x="732843" y="29443227"/>
                <a:ext cx="6390184" cy="9297382"/>
                <a:chOff x="732843" y="29443227"/>
                <a:chExt cx="6390184" cy="9297382"/>
              </a:xfrm>
              <a:grpFill/>
            </p:grpSpPr>
            <p:cxnSp>
              <p:nvCxnSpPr>
                <p:cNvPr id="149" name="Conector de Seta Reta 148"/>
                <p:cNvCxnSpPr/>
                <p:nvPr/>
              </p:nvCxnSpPr>
              <p:spPr>
                <a:xfrm flipH="1">
                  <a:off x="4318480" y="35980952"/>
                  <a:ext cx="734843" cy="1838261"/>
                </a:xfrm>
                <a:prstGeom prst="straightConnector1">
                  <a:avLst/>
                </a:prstGeom>
                <a:grpFill/>
                <a:ln w="133350" cap="flat" cmpd="sng">
                  <a:solidFill>
                    <a:schemeClr val="accent6">
                      <a:lumMod val="50000"/>
                    </a:schemeClr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0" name="Grupo 149"/>
                <p:cNvGrpSpPr/>
                <p:nvPr/>
              </p:nvGrpSpPr>
              <p:grpSpPr>
                <a:xfrm>
                  <a:off x="732843" y="35502125"/>
                  <a:ext cx="6390183" cy="3238484"/>
                  <a:chOff x="1899544" y="30492712"/>
                  <a:chExt cx="4056783" cy="3878882"/>
                </a:xfrm>
                <a:grpFill/>
              </p:grpSpPr>
              <p:sp>
                <p:nvSpPr>
                  <p:cNvPr id="165" name="Retângulo de cantos arredondados 164"/>
                  <p:cNvSpPr/>
                  <p:nvPr/>
                </p:nvSpPr>
                <p:spPr>
                  <a:xfrm>
                    <a:off x="1899544" y="33267996"/>
                    <a:ext cx="4056783" cy="1103598"/>
                  </a:xfrm>
                  <a:prstGeom prst="roundRect">
                    <a:avLst/>
                  </a:prstGeom>
                  <a:grpFill/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38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xxxxxx</a:t>
                    </a:r>
                    <a:endParaRPr lang="pt-BR" sz="38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66" name="Conector de Seta Reta 165"/>
                  <p:cNvCxnSpPr/>
                  <p:nvPr/>
                </p:nvCxnSpPr>
                <p:spPr>
                  <a:xfrm>
                    <a:off x="3264289" y="30492712"/>
                    <a:ext cx="663646" cy="2775283"/>
                  </a:xfrm>
                  <a:prstGeom prst="straightConnector1">
                    <a:avLst/>
                  </a:prstGeom>
                  <a:grpFill/>
                  <a:ln w="133350" cap="flat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Retângulo 166"/>
                  <p:cNvSpPr/>
                  <p:nvPr/>
                </p:nvSpPr>
                <p:spPr>
                  <a:xfrm>
                    <a:off x="3223987" y="31411727"/>
                    <a:ext cx="1636496" cy="907887"/>
                  </a:xfrm>
                  <a:prstGeom prst="rect">
                    <a:avLst/>
                  </a:prstGeom>
                  <a:grpFill/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pt-BR" sz="3800" b="0" cap="none" spc="0" dirty="0" err="1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xxxxxxxxx</a:t>
                    </a:r>
                    <a:endParaRPr lang="pt-BR" sz="3800" b="0" cap="none" spc="0" dirty="0">
                      <a:ln w="18415" cmpd="sng">
                        <a:noFill/>
                        <a:prstDash val="solid"/>
                      </a:ln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1" name="Grupo 150"/>
                <p:cNvGrpSpPr/>
                <p:nvPr/>
              </p:nvGrpSpPr>
              <p:grpSpPr>
                <a:xfrm>
                  <a:off x="732843" y="29443227"/>
                  <a:ext cx="6390184" cy="6537725"/>
                  <a:chOff x="648297" y="30372930"/>
                  <a:chExt cx="6390184" cy="6537725"/>
                </a:xfrm>
                <a:grpFill/>
              </p:grpSpPr>
              <p:sp>
                <p:nvSpPr>
                  <p:cNvPr id="152" name="Retângulo de cantos arredondados 151"/>
                  <p:cNvSpPr/>
                  <p:nvPr/>
                </p:nvSpPr>
                <p:spPr>
                  <a:xfrm>
                    <a:off x="1319925" y="30372930"/>
                    <a:ext cx="5444619" cy="1077144"/>
                  </a:xfrm>
                  <a:prstGeom prst="roundRect">
                    <a:avLst/>
                  </a:prstGeom>
                  <a:grpFill/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38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</a:t>
                    </a:r>
                    <a:endParaRPr lang="pt-BR" sz="38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53" name="Grupo 152"/>
                  <p:cNvGrpSpPr/>
                  <p:nvPr/>
                </p:nvGrpSpPr>
                <p:grpSpPr>
                  <a:xfrm>
                    <a:off x="1899544" y="31411727"/>
                    <a:ext cx="4056783" cy="2692745"/>
                    <a:chOff x="1899544" y="31411727"/>
                    <a:chExt cx="4056783" cy="2692745"/>
                  </a:xfrm>
                  <a:grpFill/>
                </p:grpSpPr>
                <p:cxnSp>
                  <p:nvCxnSpPr>
                    <p:cNvPr id="162" name="Conector de Seta Reta 161"/>
                    <p:cNvCxnSpPr/>
                    <p:nvPr/>
                  </p:nvCxnSpPr>
                  <p:spPr>
                    <a:xfrm>
                      <a:off x="4042234" y="31411727"/>
                      <a:ext cx="1" cy="1856269"/>
                    </a:xfrm>
                    <a:prstGeom prst="straightConnector1">
                      <a:avLst/>
                    </a:prstGeom>
                    <a:grpFill/>
                    <a:ln w="133350" cap="flat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3" name="Retângulo 162"/>
                    <p:cNvSpPr/>
                    <p:nvPr/>
                  </p:nvSpPr>
                  <p:spPr>
                    <a:xfrm>
                      <a:off x="2998714" y="31797929"/>
                      <a:ext cx="2049435" cy="757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b="0" cap="none" spc="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4" name="Retângulo de cantos arredondados 163"/>
                    <p:cNvSpPr/>
                    <p:nvPr/>
                  </p:nvSpPr>
                  <p:spPr>
                    <a:xfrm>
                      <a:off x="1899544" y="33267996"/>
                      <a:ext cx="4056783" cy="836476"/>
                    </a:xfrm>
                    <a:prstGeom prst="roundRect">
                      <a:avLst/>
                    </a:prstGeom>
                    <a:grpFill/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</a:p>
                  </p:txBody>
                </p:sp>
              </p:grpSp>
              <p:grpSp>
                <p:nvGrpSpPr>
                  <p:cNvPr id="154" name="Grupo 153"/>
                  <p:cNvGrpSpPr/>
                  <p:nvPr/>
                </p:nvGrpSpPr>
                <p:grpSpPr>
                  <a:xfrm>
                    <a:off x="648297" y="33952072"/>
                    <a:ext cx="3195092" cy="2958583"/>
                    <a:chOff x="2583131" y="30727651"/>
                    <a:chExt cx="3195092" cy="2958583"/>
                  </a:xfrm>
                  <a:grpFill/>
                </p:grpSpPr>
                <p:cxnSp>
                  <p:nvCxnSpPr>
                    <p:cNvPr id="159" name="Conector de Seta Reta 158"/>
                    <p:cNvCxnSpPr/>
                    <p:nvPr/>
                  </p:nvCxnSpPr>
                  <p:spPr>
                    <a:xfrm flipH="1">
                      <a:off x="4042234" y="30727651"/>
                      <a:ext cx="501272" cy="2122107"/>
                    </a:xfrm>
                    <a:prstGeom prst="straightConnector1">
                      <a:avLst/>
                    </a:prstGeom>
                    <a:grpFill/>
                    <a:ln w="133350" cap="flat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0" name="Retângulo 159"/>
                    <p:cNvSpPr/>
                    <p:nvPr/>
                  </p:nvSpPr>
                  <p:spPr>
                    <a:xfrm>
                      <a:off x="3928587" y="31346783"/>
                      <a:ext cx="728565" cy="757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1" name="Retângulo de cantos arredondados 160"/>
                    <p:cNvSpPr/>
                    <p:nvPr/>
                  </p:nvSpPr>
                  <p:spPr>
                    <a:xfrm>
                      <a:off x="2583131" y="32849758"/>
                      <a:ext cx="3195092" cy="836476"/>
                    </a:xfrm>
                    <a:prstGeom prst="roundRect">
                      <a:avLst/>
                    </a:prstGeom>
                    <a:grpFill/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55" name="Grupo 154"/>
                  <p:cNvGrpSpPr/>
                  <p:nvPr/>
                </p:nvGrpSpPr>
                <p:grpSpPr>
                  <a:xfrm>
                    <a:off x="4123191" y="34104472"/>
                    <a:ext cx="2915290" cy="2806183"/>
                    <a:chOff x="2862933" y="30880051"/>
                    <a:chExt cx="2915290" cy="2806183"/>
                  </a:xfrm>
                  <a:grpFill/>
                </p:grpSpPr>
                <p:cxnSp>
                  <p:nvCxnSpPr>
                    <p:cNvPr id="156" name="Conector de Seta Reta 155"/>
                    <p:cNvCxnSpPr/>
                    <p:nvPr/>
                  </p:nvCxnSpPr>
                  <p:spPr>
                    <a:xfrm>
                      <a:off x="3708519" y="30880051"/>
                      <a:ext cx="333715" cy="1969707"/>
                    </a:xfrm>
                    <a:prstGeom prst="straightConnector1">
                      <a:avLst/>
                    </a:prstGeom>
                    <a:grpFill/>
                    <a:ln w="133350" cap="flat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7" name="Retângulo 156"/>
                    <p:cNvSpPr/>
                    <p:nvPr/>
                  </p:nvSpPr>
                  <p:spPr>
                    <a:xfrm>
                      <a:off x="3379052" y="31411727"/>
                      <a:ext cx="1256913" cy="757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b="0" cap="none" spc="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8" name="Retângulo de cantos arredondados 157"/>
                    <p:cNvSpPr/>
                    <p:nvPr/>
                  </p:nvSpPr>
                  <p:spPr>
                    <a:xfrm>
                      <a:off x="2862933" y="32849758"/>
                      <a:ext cx="2915290" cy="836476"/>
                    </a:xfrm>
                    <a:prstGeom prst="roundRect">
                      <a:avLst/>
                    </a:prstGeom>
                    <a:grpFill/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147" name="Conector de Seta Reta 146"/>
              <p:cNvCxnSpPr/>
              <p:nvPr/>
            </p:nvCxnSpPr>
            <p:spPr>
              <a:xfrm flipV="1">
                <a:off x="7123027" y="30520370"/>
                <a:ext cx="3547240" cy="7298842"/>
              </a:xfrm>
              <a:prstGeom prst="straightConnector1">
                <a:avLst/>
              </a:prstGeom>
              <a:grpFill/>
              <a:ln w="133350" cap="flat" cmpd="sng">
                <a:solidFill>
                  <a:schemeClr val="accent6">
                    <a:lumMod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tângulo 147"/>
              <p:cNvSpPr/>
              <p:nvPr/>
            </p:nvSpPr>
            <p:spPr>
              <a:xfrm>
                <a:off x="7854913" y="32894750"/>
                <a:ext cx="2049435" cy="757996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sz="3800" b="0" cap="none" spc="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" name="Grupo 132"/>
            <p:cNvGrpSpPr/>
            <p:nvPr/>
          </p:nvGrpSpPr>
          <p:grpSpPr>
            <a:xfrm>
              <a:off x="10297370" y="30162709"/>
              <a:ext cx="3960440" cy="2992994"/>
              <a:chOff x="10297370" y="30162709"/>
              <a:chExt cx="3960440" cy="2992994"/>
            </a:xfrm>
            <a:grpFill/>
          </p:grpSpPr>
          <p:sp>
            <p:nvSpPr>
              <p:cNvPr id="142" name="Retângulo de cantos arredondados 141"/>
              <p:cNvSpPr/>
              <p:nvPr/>
            </p:nvSpPr>
            <p:spPr>
              <a:xfrm>
                <a:off x="10297370" y="32132416"/>
                <a:ext cx="3960440" cy="1023287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3" name="Conector de Seta Reta 142"/>
              <p:cNvCxnSpPr/>
              <p:nvPr/>
            </p:nvCxnSpPr>
            <p:spPr>
              <a:xfrm>
                <a:off x="12320022" y="30162709"/>
                <a:ext cx="0" cy="1969707"/>
              </a:xfrm>
              <a:prstGeom prst="straightConnector1">
                <a:avLst/>
              </a:prstGeom>
              <a:grpFill/>
              <a:ln w="133350" cap="flat" cmpd="sng">
                <a:solidFill>
                  <a:schemeClr val="accent6">
                    <a:lumMod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etângulo 143"/>
              <p:cNvSpPr/>
              <p:nvPr/>
            </p:nvSpPr>
            <p:spPr>
              <a:xfrm>
                <a:off x="11593513" y="30702271"/>
                <a:ext cx="1452416" cy="757996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" name="Grupo 133"/>
            <p:cNvGrpSpPr/>
            <p:nvPr/>
          </p:nvGrpSpPr>
          <p:grpSpPr>
            <a:xfrm>
              <a:off x="8879631" y="33155703"/>
              <a:ext cx="6517085" cy="3113710"/>
              <a:chOff x="8921070" y="29801647"/>
              <a:chExt cx="6517085" cy="3113710"/>
            </a:xfrm>
            <a:grpFill/>
          </p:grpSpPr>
          <p:sp>
            <p:nvSpPr>
              <p:cNvPr id="139" name="Retângulo de cantos arredondados 138"/>
              <p:cNvSpPr/>
              <p:nvPr/>
            </p:nvSpPr>
            <p:spPr>
              <a:xfrm>
                <a:off x="8921070" y="32132417"/>
                <a:ext cx="6517085" cy="782940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0" name="Conector de Seta Reta 139"/>
              <p:cNvCxnSpPr>
                <a:stCxn id="142" idx="2"/>
              </p:cNvCxnSpPr>
              <p:nvPr/>
            </p:nvCxnSpPr>
            <p:spPr>
              <a:xfrm>
                <a:off x="12319029" y="29801647"/>
                <a:ext cx="993" cy="2330769"/>
              </a:xfrm>
              <a:prstGeom prst="straightConnector1">
                <a:avLst/>
              </a:prstGeom>
              <a:grpFill/>
              <a:ln w="133350" cap="flat" cmpd="sng">
                <a:solidFill>
                  <a:schemeClr val="accent6">
                    <a:lumMod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tângulo 140"/>
              <p:cNvSpPr/>
              <p:nvPr/>
            </p:nvSpPr>
            <p:spPr>
              <a:xfrm>
                <a:off x="9935699" y="30067646"/>
                <a:ext cx="4566038" cy="757996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5" name="Grupo 134"/>
            <p:cNvGrpSpPr/>
            <p:nvPr/>
          </p:nvGrpSpPr>
          <p:grpSpPr>
            <a:xfrm>
              <a:off x="9486854" y="36269413"/>
              <a:ext cx="5909862" cy="2741589"/>
              <a:chOff x="9587165" y="29810881"/>
              <a:chExt cx="5909862" cy="2741589"/>
            </a:xfrm>
            <a:grpFill/>
          </p:grpSpPr>
          <p:sp>
            <p:nvSpPr>
              <p:cNvPr id="136" name="Retângulo de cantos arredondados 135"/>
              <p:cNvSpPr/>
              <p:nvPr/>
            </p:nvSpPr>
            <p:spPr>
              <a:xfrm>
                <a:off x="9587165" y="31529183"/>
                <a:ext cx="5909862" cy="1023287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Conector de Seta Reta 136"/>
              <p:cNvCxnSpPr/>
              <p:nvPr/>
            </p:nvCxnSpPr>
            <p:spPr>
              <a:xfrm flipH="1">
                <a:off x="12238484" y="29810881"/>
                <a:ext cx="81538" cy="1718302"/>
              </a:xfrm>
              <a:prstGeom prst="straightConnector1">
                <a:avLst/>
              </a:prstGeom>
              <a:grpFill/>
              <a:ln w="133350" cap="flat" cmpd="sng">
                <a:solidFill>
                  <a:schemeClr val="accent6">
                    <a:lumMod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tângulo 137"/>
              <p:cNvSpPr/>
              <p:nvPr/>
            </p:nvSpPr>
            <p:spPr>
              <a:xfrm>
                <a:off x="11343202" y="30087607"/>
                <a:ext cx="2069398" cy="757996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1706" r="807" b="1271"/>
          <a:stretch>
            <a:fillRect/>
          </a:stretch>
        </p:blipFill>
        <p:spPr bwMode="auto">
          <a:xfrm>
            <a:off x="18033858" y="14858292"/>
            <a:ext cx="11645900" cy="690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503620" y="13048271"/>
            <a:ext cx="13959614" cy="1245876"/>
          </a:xfrm>
          <a:prstGeom prst="rect">
            <a:avLst/>
          </a:prstGeom>
          <a:solidFill>
            <a:srgbClr val="CC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INTRODUÇÃO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16893107" y="13065689"/>
            <a:ext cx="13982085" cy="1245876"/>
          </a:xfrm>
          <a:prstGeom prst="rect">
            <a:avLst/>
          </a:prstGeom>
          <a:solidFill>
            <a:srgbClr val="CC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RESULTADOS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5AD64B-8F16-48D7-B942-A5CC7719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4363"/>
            <a:ext cx="32495386" cy="4070737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F09F0699-8756-4BD6-BFF6-A18EF13177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-139765"/>
            <a:ext cx="32404050" cy="703159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1CCF3B1-3984-D007-F9D5-87BEB96C517F}"/>
              </a:ext>
            </a:extLst>
          </p:cNvPr>
          <p:cNvSpPr/>
          <p:nvPr/>
        </p:nvSpPr>
        <p:spPr>
          <a:xfrm>
            <a:off x="1503620" y="22161720"/>
            <a:ext cx="13959614" cy="1245876"/>
          </a:xfrm>
          <a:prstGeom prst="rect">
            <a:avLst/>
          </a:prstGeom>
          <a:solidFill>
            <a:srgbClr val="CC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OBJETIVOS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D8765E-27CA-1D68-185B-20DBC438BFB6}"/>
              </a:ext>
            </a:extLst>
          </p:cNvPr>
          <p:cNvSpPr/>
          <p:nvPr/>
        </p:nvSpPr>
        <p:spPr>
          <a:xfrm>
            <a:off x="1472163" y="29245976"/>
            <a:ext cx="13959614" cy="1245876"/>
          </a:xfrm>
          <a:prstGeom prst="rect">
            <a:avLst/>
          </a:prstGeom>
          <a:solidFill>
            <a:srgbClr val="CC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METODOLOGIA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F180FF-83AB-6735-EFDD-CD4841AC1CD4}"/>
              </a:ext>
            </a:extLst>
          </p:cNvPr>
          <p:cNvSpPr/>
          <p:nvPr/>
        </p:nvSpPr>
        <p:spPr>
          <a:xfrm>
            <a:off x="16893107" y="22120661"/>
            <a:ext cx="13982085" cy="1245876"/>
          </a:xfrm>
          <a:prstGeom prst="rect">
            <a:avLst/>
          </a:prstGeom>
          <a:solidFill>
            <a:srgbClr val="CC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CONCLUSÃO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C040F07-BD16-33FE-0576-6893FDCD8E5A}"/>
              </a:ext>
            </a:extLst>
          </p:cNvPr>
          <p:cNvSpPr/>
          <p:nvPr/>
        </p:nvSpPr>
        <p:spPr>
          <a:xfrm>
            <a:off x="16893107" y="29269051"/>
            <a:ext cx="13982085" cy="1245876"/>
          </a:xfrm>
          <a:prstGeom prst="rect">
            <a:avLst/>
          </a:prstGeom>
          <a:solidFill>
            <a:srgbClr val="CC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REFERÊNCIAS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Berlin Sans FB</vt:lpstr>
      <vt:lpstr>Calibri</vt:lpstr>
      <vt:lpstr>Tema do Office</vt:lpstr>
      <vt:lpstr>Autorxxxxxxxxxxxxxxxxxxxxxxxxxxxxxxxx¹, Autorxxxxxxxxxxxxxxxxxxxxxxxxxxx¹, Autorxxxxxxxxxxxxxxxxxxxxxxxxx¹  ¹Instituição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TEREZA RAQUEL CARNEIRO SOARES</dc:creator>
  <cp:lastModifiedBy>Roberta Gonçalves Bezerra de Menezes</cp:lastModifiedBy>
  <cp:revision>49</cp:revision>
  <dcterms:created xsi:type="dcterms:W3CDTF">2016-10-11T14:26:00Z</dcterms:created>
  <dcterms:modified xsi:type="dcterms:W3CDTF">2025-10-02T18:58:42Z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A22D5BDA902D40BE8C7650695C3CB2B0_13</vt:lpwstr>
  </property>
  <property fmtid="{D5CDD505-2E9C-101B-9397-08002B2CF9AE}" pid="3" name="KSOProductBuildVer">
    <vt:lpwstr>1046-12.2.0.22549</vt:lpwstr>
  </property>
</Properties>
</file>