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3D05"/>
    <a:srgbClr val="653004"/>
    <a:srgbClr val="18BA8A"/>
    <a:srgbClr val="16BC68"/>
    <a:srgbClr val="0B9322"/>
    <a:srgbClr val="FDF6E9"/>
    <a:srgbClr val="F8E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4" d="100"/>
          <a:sy n="14" d="100"/>
        </p:scale>
        <p:origin x="2467" y="10"/>
      </p:cViewPr>
      <p:guideLst>
        <p:guide orient="horz" pos="13608"/>
        <p:guide pos="102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022848441920324E-2"/>
          <c:y val="5.1176521772376526E-2"/>
          <c:w val="0.89188710077305366"/>
          <c:h val="0.80599716128407384"/>
        </c:manualLayout>
      </c:layout>
      <c:pie3D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Vendas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58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933-47AB-ACF1-1650F0306DCF}"/>
              </c:ext>
            </c:extLst>
          </c:dPt>
          <c:dPt>
            <c:idx val="1"/>
            <c:bubble3D val="0"/>
            <c:spPr>
              <a:solidFill>
                <a:schemeClr val="accent5">
                  <a:shade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933-47AB-ACF1-1650F0306DCF}"/>
              </c:ext>
            </c:extLst>
          </c:dPt>
          <c:dPt>
            <c:idx val="2"/>
            <c:bubble3D val="0"/>
            <c:spPr>
              <a:solidFill>
                <a:schemeClr val="accent5">
                  <a:tint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933-47AB-ACF1-1650F0306DCF}"/>
              </c:ext>
            </c:extLst>
          </c:dPt>
          <c:dPt>
            <c:idx val="3"/>
            <c:bubble3D val="0"/>
            <c:spPr>
              <a:solidFill>
                <a:schemeClr val="accent5">
                  <a:tint val="58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933-47AB-ACF1-1650F0306DCF}"/>
              </c:ext>
            </c:extLst>
          </c:dPt>
          <c:cat>
            <c:strRef>
              <c:f>Planilha1!$A$2:$A$5</c:f>
              <c:strCache>
                <c:ptCount val="4"/>
                <c:pt idx="0">
                  <c:v>1º Tri</c:v>
                </c:pt>
                <c:pt idx="1">
                  <c:v>2º Tri</c:v>
                </c:pt>
                <c:pt idx="2">
                  <c:v>3º Tri</c:v>
                </c:pt>
                <c:pt idx="3">
                  <c:v>4º Tri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D2-4149-88A9-47012C496C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C8C35-E348-428F-9EDA-5A6F5B685F4D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653F-06A0-4AD4-B1C9-77727BB144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770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6653F-06A0-4AD4-B1C9-77727BB1448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4190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7619700" y="2310293"/>
            <a:ext cx="5468186" cy="4914614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215154" y="2310293"/>
            <a:ext cx="15864485" cy="4914614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215154" y="13441682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2421555" y="13441682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76F22-EECE-4CEA-B0B7-834CCE2A1C59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58300-8F42-4486-BFA9-A05EF78EBD9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520" indent="-1620520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280" indent="-1350010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jpe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>
            <a:extLst>
              <a:ext uri="{FF2B5EF4-FFF2-40B4-BE49-F238E27FC236}">
                <a16:creationId xmlns:a16="http://schemas.microsoft.com/office/drawing/2014/main" id="{5E8C6B26-FD4E-40B1-8C2C-01212D3B5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625"/>
            <a:ext cx="32404050" cy="5573668"/>
          </a:xfrm>
          <a:prstGeom prst="rect">
            <a:avLst/>
          </a:prstGeom>
        </p:spPr>
      </p:pic>
      <p:sp>
        <p:nvSpPr>
          <p:cNvPr id="37" name="Título 1"/>
          <p:cNvSpPr>
            <a:spLocks noGrp="1"/>
          </p:cNvSpPr>
          <p:nvPr>
            <p:ph type="ctrTitle"/>
          </p:nvPr>
        </p:nvSpPr>
        <p:spPr>
          <a:xfrm>
            <a:off x="2064209" y="7819140"/>
            <a:ext cx="28251384" cy="3374576"/>
          </a:xfrm>
        </p:spPr>
        <p:txBody>
          <a:bodyPr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pt-BR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Joana Maria de Sousa¹</a:t>
            </a:r>
            <a:r>
              <a:rPr lang="pt-BR" sz="4400" b="1" cap="al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pt-BR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Carlos Antônio da Silva¹, Jussara Santos Andrade¹, Alice Gonçalves Medeiros</a:t>
            </a:r>
            <a:r>
              <a:rPr lang="pt-BR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¹</a:t>
            </a:r>
            <a:b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¹ Instituição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1103852" y="6175110"/>
            <a:ext cx="30558692" cy="1359603"/>
          </a:xfrm>
          <a:prstGeom prst="rect">
            <a:avLst/>
          </a:prstGeom>
          <a:noFill/>
        </p:spPr>
        <p:txBody>
          <a:bodyPr wrap="square" lIns="432054" tIns="216027" rIns="432054" bIns="216027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TRABALHO: subtítulo, se houver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103851" y="11593588"/>
            <a:ext cx="14407091" cy="9211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INTRODUÇÃO</a:t>
            </a:r>
          </a:p>
        </p:txBody>
      </p:sp>
      <p:sp>
        <p:nvSpPr>
          <p:cNvPr id="94" name="Retângulo 93"/>
          <p:cNvSpPr/>
          <p:nvPr/>
        </p:nvSpPr>
        <p:spPr>
          <a:xfrm>
            <a:off x="1103851" y="19514468"/>
            <a:ext cx="14407091" cy="9211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METODOLOGIA </a:t>
            </a:r>
          </a:p>
        </p:txBody>
      </p:sp>
      <p:sp>
        <p:nvSpPr>
          <p:cNvPr id="96" name="Retângulo 95"/>
          <p:cNvSpPr/>
          <p:nvPr/>
        </p:nvSpPr>
        <p:spPr>
          <a:xfrm>
            <a:off x="16202025" y="19518953"/>
            <a:ext cx="14905654" cy="9211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CONCLUSÃO </a:t>
            </a:r>
          </a:p>
        </p:txBody>
      </p:sp>
      <p:pic>
        <p:nvPicPr>
          <p:cNvPr id="5" name="Imagem 4" descr="GOV-SECITEC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47468" y="772311"/>
            <a:ext cx="4647845" cy="2036301"/>
          </a:xfrm>
          <a:prstGeom prst="rect">
            <a:avLst/>
          </a:prstGeom>
        </p:spPr>
      </p:pic>
      <p:sp>
        <p:nvSpPr>
          <p:cNvPr id="92" name="Subtítulo 2">
            <a:extLst>
              <a:ext uri="{FF2B5EF4-FFF2-40B4-BE49-F238E27FC236}">
                <a16:creationId xmlns:a16="http://schemas.microsoft.com/office/drawing/2014/main" id="{D531BDDC-C157-430C-BE5C-ACF920B41345}"/>
              </a:ext>
            </a:extLst>
          </p:cNvPr>
          <p:cNvSpPr txBox="1"/>
          <p:nvPr/>
        </p:nvSpPr>
        <p:spPr>
          <a:xfrm>
            <a:off x="1103851" y="12970488"/>
            <a:ext cx="14407091" cy="6327956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tabLst>
                <a:tab pos="11401425" algn="l"/>
              </a:tabLst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Breve introdução. Incluir os objetivos do resumo. </a:t>
            </a:r>
            <a:r>
              <a:rPr lang="pt-BR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</a:t>
            </a: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98" name="Subtítulo 2">
            <a:extLst>
              <a:ext uri="{FF2B5EF4-FFF2-40B4-BE49-F238E27FC236}">
                <a16:creationId xmlns:a16="http://schemas.microsoft.com/office/drawing/2014/main" id="{528E5EF7-C1EE-4C07-93C4-9BA93B006EB7}"/>
              </a:ext>
            </a:extLst>
          </p:cNvPr>
          <p:cNvSpPr txBox="1"/>
          <p:nvPr/>
        </p:nvSpPr>
        <p:spPr>
          <a:xfrm>
            <a:off x="16202025" y="20810612"/>
            <a:ext cx="14905655" cy="4992662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tabLst>
                <a:tab pos="11401425" algn="l"/>
              </a:tabLst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99" name="Retângulo 98">
            <a:extLst>
              <a:ext uri="{FF2B5EF4-FFF2-40B4-BE49-F238E27FC236}">
                <a16:creationId xmlns:a16="http://schemas.microsoft.com/office/drawing/2014/main" id="{A9A59C57-B3D6-4379-B97F-81C6DF4FFCCB}"/>
              </a:ext>
            </a:extLst>
          </p:cNvPr>
          <p:cNvSpPr/>
          <p:nvPr/>
        </p:nvSpPr>
        <p:spPr>
          <a:xfrm>
            <a:off x="16202025" y="11593588"/>
            <a:ext cx="14905654" cy="9211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RESULTADOS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A342B5DC-CC6A-40A9-88FB-3833CF6557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141" y="26061555"/>
            <a:ext cx="30210909" cy="17184793"/>
          </a:xfrm>
          <a:prstGeom prst="rect">
            <a:avLst/>
          </a:prstGeom>
        </p:spPr>
      </p:pic>
      <p:pic>
        <p:nvPicPr>
          <p:cNvPr id="29" name="Imagem 28">
            <a:extLst>
              <a:ext uri="{FF2B5EF4-FFF2-40B4-BE49-F238E27FC236}">
                <a16:creationId xmlns:a16="http://schemas.microsoft.com/office/drawing/2014/main" id="{C3D9178C-BEBC-4C64-B57B-7C932294C22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2"/>
          <a:stretch/>
        </p:blipFill>
        <p:spPr>
          <a:xfrm>
            <a:off x="-1" y="38473431"/>
            <a:ext cx="32404050" cy="4772918"/>
          </a:xfrm>
          <a:prstGeom prst="rect">
            <a:avLst/>
          </a:prstGeom>
        </p:spPr>
      </p:pic>
      <p:sp>
        <p:nvSpPr>
          <p:cNvPr id="104" name="Subtítulo 2">
            <a:extLst>
              <a:ext uri="{FF2B5EF4-FFF2-40B4-BE49-F238E27FC236}">
                <a16:creationId xmlns:a16="http://schemas.microsoft.com/office/drawing/2014/main" id="{74BE8E98-C7A1-4F83-8BEF-42FB97907FA4}"/>
              </a:ext>
            </a:extLst>
          </p:cNvPr>
          <p:cNvSpPr txBox="1"/>
          <p:nvPr/>
        </p:nvSpPr>
        <p:spPr>
          <a:xfrm>
            <a:off x="432048" y="39603312"/>
            <a:ext cx="26787201" cy="3153021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tabLst>
                <a:tab pos="11401425" algn="l"/>
              </a:tabLst>
            </a:pPr>
            <a:r>
              <a:rPr lang="pt-BR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pPr algn="just">
              <a:tabLst>
                <a:tab pos="11401425" algn="l"/>
              </a:tabLst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tabLst>
                <a:tab pos="11401425" algn="l"/>
              </a:tabLst>
            </a:pP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Subtítulo 2">
            <a:extLst>
              <a:ext uri="{FF2B5EF4-FFF2-40B4-BE49-F238E27FC236}">
                <a16:creationId xmlns:a16="http://schemas.microsoft.com/office/drawing/2014/main" id="{2026D084-C860-461F-BE67-A04AC8FADDF1}"/>
              </a:ext>
            </a:extLst>
          </p:cNvPr>
          <p:cNvSpPr txBox="1"/>
          <p:nvPr/>
        </p:nvSpPr>
        <p:spPr>
          <a:xfrm>
            <a:off x="27435275" y="26355185"/>
            <a:ext cx="3600398" cy="1286634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tabLst>
                <a:tab pos="11401425" algn="l"/>
              </a:tabLst>
            </a:pPr>
            <a:r>
              <a:rPr lang="pt-BR" sz="4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365AF90-76D6-7D80-21AB-8ECD11D7CA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0106235"/>
              </p:ext>
            </p:extLst>
          </p:nvPr>
        </p:nvGraphicFramePr>
        <p:xfrm>
          <a:off x="16202022" y="13441943"/>
          <a:ext cx="7632847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Subtítulo 2">
            <a:extLst>
              <a:ext uri="{FF2B5EF4-FFF2-40B4-BE49-F238E27FC236}">
                <a16:creationId xmlns:a16="http://schemas.microsoft.com/office/drawing/2014/main" id="{556370FA-26E6-2F06-5B35-BBCD110C81A0}"/>
              </a:ext>
            </a:extLst>
          </p:cNvPr>
          <p:cNvSpPr txBox="1"/>
          <p:nvPr/>
        </p:nvSpPr>
        <p:spPr>
          <a:xfrm>
            <a:off x="1103851" y="20810612"/>
            <a:ext cx="14407092" cy="4401900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tabLst>
                <a:tab pos="11401425" algn="l"/>
              </a:tabLst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 apresentar em forma de texto ou diagramas.</a:t>
            </a:r>
          </a:p>
          <a:p>
            <a:pPr algn="just">
              <a:lnSpc>
                <a:spcPct val="150000"/>
              </a:lnSpc>
              <a:tabLst>
                <a:tab pos="11401425" algn="l"/>
              </a:tabLst>
            </a:pP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ubtítulo 2">
            <a:extLst>
              <a:ext uri="{FF2B5EF4-FFF2-40B4-BE49-F238E27FC236}">
                <a16:creationId xmlns:a16="http://schemas.microsoft.com/office/drawing/2014/main" id="{F43E56F5-3F3C-4196-ACB6-22B8DA43E666}"/>
              </a:ext>
            </a:extLst>
          </p:cNvPr>
          <p:cNvSpPr txBox="1"/>
          <p:nvPr/>
        </p:nvSpPr>
        <p:spPr>
          <a:xfrm>
            <a:off x="23558613" y="13019538"/>
            <a:ext cx="7234328" cy="4401900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tabLst>
                <a:tab pos="11401425" algn="l"/>
              </a:tabLst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 incluir gráficos, tabelas, figuras ou quadros. Imagens adicionais no campo específico </a:t>
            </a:r>
            <a:r>
              <a:rPr lang="pt-BR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</a:t>
            </a: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ubtítulo 2">
            <a:extLst>
              <a:ext uri="{FF2B5EF4-FFF2-40B4-BE49-F238E27FC236}">
                <a16:creationId xmlns:a16="http://schemas.microsoft.com/office/drawing/2014/main" id="{26E0E12D-A845-4B62-B455-020A1186068F}"/>
              </a:ext>
            </a:extLst>
          </p:cNvPr>
          <p:cNvSpPr txBox="1"/>
          <p:nvPr/>
        </p:nvSpPr>
        <p:spPr>
          <a:xfrm>
            <a:off x="8307396" y="27081274"/>
            <a:ext cx="21236158" cy="2695787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tabLst>
                <a:tab pos="11401425" algn="l"/>
              </a:tabLst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destinado para fotos e imagens adicionais referentes ao Projeto/Programa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18D06DE-9679-4B87-91A3-95B4F4B564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193" y="28767331"/>
            <a:ext cx="18506056" cy="9447819"/>
          </a:xfrm>
          <a:prstGeom prst="rect">
            <a:avLst/>
          </a:prstGeom>
        </p:spPr>
      </p:pic>
      <p:sp>
        <p:nvSpPr>
          <p:cNvPr id="24" name="Subtítulo 2">
            <a:extLst>
              <a:ext uri="{FF2B5EF4-FFF2-40B4-BE49-F238E27FC236}">
                <a16:creationId xmlns:a16="http://schemas.microsoft.com/office/drawing/2014/main" id="{98B39F92-FE9E-486B-AEDD-E22E12B9B13B}"/>
              </a:ext>
            </a:extLst>
          </p:cNvPr>
          <p:cNvSpPr txBox="1"/>
          <p:nvPr/>
        </p:nvSpPr>
        <p:spPr>
          <a:xfrm>
            <a:off x="10729417" y="30796780"/>
            <a:ext cx="3561519" cy="1550248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tabLst>
                <a:tab pos="11401425" algn="l"/>
              </a:tabLst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Sugestão</a:t>
            </a:r>
          </a:p>
        </p:txBody>
      </p:sp>
      <p:sp>
        <p:nvSpPr>
          <p:cNvPr id="25" name="Subtítulo 2">
            <a:extLst>
              <a:ext uri="{FF2B5EF4-FFF2-40B4-BE49-F238E27FC236}">
                <a16:creationId xmlns:a16="http://schemas.microsoft.com/office/drawing/2014/main" id="{2748FEC0-800E-4B01-AA42-90A151941BE9}"/>
              </a:ext>
            </a:extLst>
          </p:cNvPr>
          <p:cNvSpPr txBox="1"/>
          <p:nvPr/>
        </p:nvSpPr>
        <p:spPr>
          <a:xfrm>
            <a:off x="20070654" y="29850467"/>
            <a:ext cx="3561519" cy="1550248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tabLst>
                <a:tab pos="11401425" algn="l"/>
              </a:tabLst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Sugestão</a:t>
            </a:r>
          </a:p>
        </p:txBody>
      </p:sp>
      <p:sp>
        <p:nvSpPr>
          <p:cNvPr id="26" name="Subtítulo 2">
            <a:extLst>
              <a:ext uri="{FF2B5EF4-FFF2-40B4-BE49-F238E27FC236}">
                <a16:creationId xmlns:a16="http://schemas.microsoft.com/office/drawing/2014/main" id="{240B9F3A-217D-49C7-831F-2F994D0103BF}"/>
              </a:ext>
            </a:extLst>
          </p:cNvPr>
          <p:cNvSpPr txBox="1"/>
          <p:nvPr/>
        </p:nvSpPr>
        <p:spPr>
          <a:xfrm>
            <a:off x="10729416" y="35642019"/>
            <a:ext cx="3561519" cy="1550248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tabLst>
                <a:tab pos="11401425" algn="l"/>
              </a:tabLst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Sugestão</a:t>
            </a:r>
          </a:p>
        </p:txBody>
      </p:sp>
      <p:sp>
        <p:nvSpPr>
          <p:cNvPr id="28" name="Subtítulo 2">
            <a:extLst>
              <a:ext uri="{FF2B5EF4-FFF2-40B4-BE49-F238E27FC236}">
                <a16:creationId xmlns:a16="http://schemas.microsoft.com/office/drawing/2014/main" id="{04416F1E-3CA9-4E34-81A9-99FF199B9941}"/>
              </a:ext>
            </a:extLst>
          </p:cNvPr>
          <p:cNvSpPr txBox="1"/>
          <p:nvPr/>
        </p:nvSpPr>
        <p:spPr>
          <a:xfrm>
            <a:off x="17498169" y="34689822"/>
            <a:ext cx="3561519" cy="1550248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tabLst>
                <a:tab pos="11401425" algn="l"/>
              </a:tabLst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Sugestão</a:t>
            </a:r>
          </a:p>
        </p:txBody>
      </p:sp>
      <p:sp>
        <p:nvSpPr>
          <p:cNvPr id="30" name="Subtítulo 2">
            <a:extLst>
              <a:ext uri="{FF2B5EF4-FFF2-40B4-BE49-F238E27FC236}">
                <a16:creationId xmlns:a16="http://schemas.microsoft.com/office/drawing/2014/main" id="{EEDB3306-5183-4BEA-8FC9-2EE7E66EB5B5}"/>
              </a:ext>
            </a:extLst>
          </p:cNvPr>
          <p:cNvSpPr txBox="1"/>
          <p:nvPr/>
        </p:nvSpPr>
        <p:spPr>
          <a:xfrm>
            <a:off x="23174135" y="34653951"/>
            <a:ext cx="3561519" cy="1550248"/>
          </a:xfrm>
          <a:prstGeom prst="rect">
            <a:avLst/>
          </a:prstGeom>
        </p:spPr>
        <p:txBody>
          <a:bodyPr vert="horz" lIns="432054" tIns="216027" rIns="432054" bIns="216027" numCol="1" spcCol="1800000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tabLst>
                <a:tab pos="11401425" algn="l"/>
              </a:tabLst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Sugestão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98</Words>
  <Application>Microsoft Office PowerPoint</Application>
  <PresentationFormat>Personalizar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Tema do Office</vt:lpstr>
      <vt:lpstr>Joana Maria de Sousa¹, Carlos Antônio da Silva¹, Jussara Santos Andrade¹, Alice Gonçalves Medeiros¹ ¹ Instituição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TEREZA RAQUEL CARNEIRO SOARES</dc:creator>
  <cp:lastModifiedBy>NOTEBOOK</cp:lastModifiedBy>
  <cp:revision>67</cp:revision>
  <dcterms:created xsi:type="dcterms:W3CDTF">2016-10-11T14:26:00Z</dcterms:created>
  <dcterms:modified xsi:type="dcterms:W3CDTF">2024-11-13T23:03:04Z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4550DC52BF074CB389173A51BD7E9322_13</vt:lpwstr>
  </property>
  <property fmtid="{D5CDD505-2E9C-101B-9397-08002B2CF9AE}" pid="3" name="KSOProductBuildVer">
    <vt:lpwstr>1046-12.2.0.18607</vt:lpwstr>
  </property>
</Properties>
</file>