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5087600" cy="20104100"/>
  <p:notesSz cx="15087600" cy="20104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1570" y="6232271"/>
            <a:ext cx="12824460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75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3140" y="11258296"/>
            <a:ext cx="1056132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75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75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754380" y="4623943"/>
            <a:ext cx="6563106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770114" y="4623943"/>
            <a:ext cx="6563106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75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Relationship Id="rId9" Type="http://schemas.openxmlformats.org/officeDocument/2006/relationships/image" Target="../media/image3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5085217" cy="315588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6131920" cy="3128648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060411" y="18555143"/>
            <a:ext cx="12024806" cy="1548956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4273656" y="17598046"/>
            <a:ext cx="10812145" cy="116205"/>
          </a:xfrm>
          <a:custGeom>
            <a:avLst/>
            <a:gdLst/>
            <a:ahLst/>
            <a:cxnLst/>
            <a:rect l="l" t="t" r="r" b="b"/>
            <a:pathLst>
              <a:path w="10812144" h="116205">
                <a:moveTo>
                  <a:pt x="10811561" y="116052"/>
                </a:moveTo>
                <a:lnTo>
                  <a:pt x="0" y="116052"/>
                </a:lnTo>
                <a:lnTo>
                  <a:pt x="0" y="0"/>
                </a:lnTo>
                <a:lnTo>
                  <a:pt x="10811561" y="0"/>
                </a:lnTo>
                <a:lnTo>
                  <a:pt x="10811561" y="116052"/>
                </a:lnTo>
                <a:close/>
              </a:path>
            </a:pathLst>
          </a:custGeom>
          <a:solidFill>
            <a:srgbClr val="828B4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3058626" y="19394158"/>
            <a:ext cx="544830" cy="544830"/>
          </a:xfrm>
          <a:custGeom>
            <a:avLst/>
            <a:gdLst/>
            <a:ahLst/>
            <a:cxnLst/>
            <a:rect l="l" t="t" r="r" b="b"/>
            <a:pathLst>
              <a:path w="544829" h="544830">
                <a:moveTo>
                  <a:pt x="272312" y="544624"/>
                </a:moveTo>
                <a:lnTo>
                  <a:pt x="223348" y="540239"/>
                </a:lnTo>
                <a:lnTo>
                  <a:pt x="177270" y="527595"/>
                </a:lnTo>
                <a:lnTo>
                  <a:pt x="134845" y="507459"/>
                </a:lnTo>
                <a:lnTo>
                  <a:pt x="96840" y="480599"/>
                </a:lnTo>
                <a:lnTo>
                  <a:pt x="64025" y="447784"/>
                </a:lnTo>
                <a:lnTo>
                  <a:pt x="37165" y="409779"/>
                </a:lnTo>
                <a:lnTo>
                  <a:pt x="17029" y="367354"/>
                </a:lnTo>
                <a:lnTo>
                  <a:pt x="4385" y="321276"/>
                </a:lnTo>
                <a:lnTo>
                  <a:pt x="0" y="272312"/>
                </a:lnTo>
                <a:lnTo>
                  <a:pt x="4385" y="223348"/>
                </a:lnTo>
                <a:lnTo>
                  <a:pt x="17029" y="177270"/>
                </a:lnTo>
                <a:lnTo>
                  <a:pt x="37165" y="134845"/>
                </a:lnTo>
                <a:lnTo>
                  <a:pt x="64025" y="96840"/>
                </a:lnTo>
                <a:lnTo>
                  <a:pt x="96840" y="64025"/>
                </a:lnTo>
                <a:lnTo>
                  <a:pt x="134845" y="37165"/>
                </a:lnTo>
                <a:lnTo>
                  <a:pt x="177270" y="17029"/>
                </a:lnTo>
                <a:lnTo>
                  <a:pt x="223348" y="4385"/>
                </a:lnTo>
                <a:lnTo>
                  <a:pt x="272312" y="0"/>
                </a:lnTo>
                <a:lnTo>
                  <a:pt x="321276" y="4385"/>
                </a:lnTo>
                <a:lnTo>
                  <a:pt x="367354" y="17029"/>
                </a:lnTo>
                <a:lnTo>
                  <a:pt x="409779" y="37165"/>
                </a:lnTo>
                <a:lnTo>
                  <a:pt x="447784" y="64025"/>
                </a:lnTo>
                <a:lnTo>
                  <a:pt x="480599" y="96840"/>
                </a:lnTo>
                <a:lnTo>
                  <a:pt x="507459" y="134845"/>
                </a:lnTo>
                <a:lnTo>
                  <a:pt x="527595" y="177270"/>
                </a:lnTo>
                <a:lnTo>
                  <a:pt x="540239" y="223348"/>
                </a:lnTo>
                <a:lnTo>
                  <a:pt x="544624" y="272312"/>
                </a:lnTo>
                <a:lnTo>
                  <a:pt x="540239" y="321276"/>
                </a:lnTo>
                <a:lnTo>
                  <a:pt x="527595" y="367354"/>
                </a:lnTo>
                <a:lnTo>
                  <a:pt x="507459" y="409779"/>
                </a:lnTo>
                <a:lnTo>
                  <a:pt x="480599" y="447784"/>
                </a:lnTo>
                <a:lnTo>
                  <a:pt x="447784" y="480599"/>
                </a:lnTo>
                <a:lnTo>
                  <a:pt x="409779" y="507459"/>
                </a:lnTo>
                <a:lnTo>
                  <a:pt x="367354" y="527595"/>
                </a:lnTo>
                <a:lnTo>
                  <a:pt x="321276" y="540239"/>
                </a:lnTo>
                <a:lnTo>
                  <a:pt x="272312" y="544624"/>
                </a:lnTo>
                <a:close/>
              </a:path>
            </a:pathLst>
          </a:custGeom>
          <a:solidFill>
            <a:srgbClr val="828B4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2545600" y="19219763"/>
            <a:ext cx="349250" cy="349250"/>
          </a:xfrm>
          <a:custGeom>
            <a:avLst/>
            <a:gdLst/>
            <a:ahLst/>
            <a:cxnLst/>
            <a:rect l="l" t="t" r="r" b="b"/>
            <a:pathLst>
              <a:path w="349250" h="349250">
                <a:moveTo>
                  <a:pt x="174324" y="348649"/>
                </a:moveTo>
                <a:lnTo>
                  <a:pt x="127969" y="342424"/>
                </a:lnTo>
                <a:lnTo>
                  <a:pt x="86322" y="324857"/>
                </a:lnTo>
                <a:lnTo>
                  <a:pt x="51044" y="297604"/>
                </a:lnTo>
                <a:lnTo>
                  <a:pt x="23792" y="262326"/>
                </a:lnTo>
                <a:lnTo>
                  <a:pt x="6224" y="220680"/>
                </a:lnTo>
                <a:lnTo>
                  <a:pt x="0" y="174324"/>
                </a:lnTo>
                <a:lnTo>
                  <a:pt x="6224" y="127969"/>
                </a:lnTo>
                <a:lnTo>
                  <a:pt x="23792" y="86322"/>
                </a:lnTo>
                <a:lnTo>
                  <a:pt x="51044" y="51044"/>
                </a:lnTo>
                <a:lnTo>
                  <a:pt x="86322" y="23792"/>
                </a:lnTo>
                <a:lnTo>
                  <a:pt x="127969" y="6224"/>
                </a:lnTo>
                <a:lnTo>
                  <a:pt x="174324" y="0"/>
                </a:lnTo>
                <a:lnTo>
                  <a:pt x="220680" y="6224"/>
                </a:lnTo>
                <a:lnTo>
                  <a:pt x="262326" y="23792"/>
                </a:lnTo>
                <a:lnTo>
                  <a:pt x="297604" y="51044"/>
                </a:lnTo>
                <a:lnTo>
                  <a:pt x="324857" y="86322"/>
                </a:lnTo>
                <a:lnTo>
                  <a:pt x="342424" y="127969"/>
                </a:lnTo>
                <a:lnTo>
                  <a:pt x="348649" y="174324"/>
                </a:lnTo>
                <a:lnTo>
                  <a:pt x="342424" y="220680"/>
                </a:lnTo>
                <a:lnTo>
                  <a:pt x="324857" y="262326"/>
                </a:lnTo>
                <a:lnTo>
                  <a:pt x="297604" y="297604"/>
                </a:lnTo>
                <a:lnTo>
                  <a:pt x="262326" y="324857"/>
                </a:lnTo>
                <a:lnTo>
                  <a:pt x="220680" y="342424"/>
                </a:lnTo>
                <a:lnTo>
                  <a:pt x="174324" y="348649"/>
                </a:lnTo>
                <a:close/>
              </a:path>
            </a:pathLst>
          </a:custGeom>
          <a:solidFill>
            <a:srgbClr val="828B4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99102" y="520960"/>
            <a:ext cx="3716654" cy="9029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75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4380" y="4623943"/>
            <a:ext cx="135788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5129784" y="18696814"/>
            <a:ext cx="4828032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54380" y="18696814"/>
            <a:ext cx="347014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863072" y="18696814"/>
            <a:ext cx="347014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jpg"/><Relationship Id="rId8" Type="http://schemas.openxmlformats.org/officeDocument/2006/relationships/image" Target="../media/image10.png"/><Relationship Id="rId9" Type="http://schemas.openxmlformats.org/officeDocument/2006/relationships/image" Target="../media/image1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19529" y="13787279"/>
            <a:ext cx="5980430" cy="647700"/>
          </a:xfrm>
          <a:prstGeom prst="rect">
            <a:avLst/>
          </a:prstGeom>
          <a:solidFill>
            <a:srgbClr val="828B4E"/>
          </a:solidFill>
        </p:spPr>
        <p:txBody>
          <a:bodyPr wrap="square" lIns="0" tIns="11557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10"/>
              </a:spcBef>
            </a:pPr>
            <a:r>
              <a:rPr dirty="0" sz="3050" spc="-10" b="1">
                <a:solidFill>
                  <a:srgbClr val="FFFFFF"/>
                </a:solidFill>
                <a:latin typeface="Times New Roman"/>
                <a:cs typeface="Times New Roman"/>
              </a:rPr>
              <a:t>REFERÊNCIAS</a:t>
            </a:r>
            <a:endParaRPr sz="305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7125" y="5694466"/>
            <a:ext cx="6390640" cy="666750"/>
          </a:xfrm>
          <a:prstGeom prst="rect">
            <a:avLst/>
          </a:prstGeom>
          <a:solidFill>
            <a:srgbClr val="828B4E"/>
          </a:solidFill>
        </p:spPr>
        <p:txBody>
          <a:bodyPr wrap="square" lIns="0" tIns="79375" rIns="0" bIns="0" rtlCol="0" vert="horz">
            <a:spAutoFit/>
          </a:bodyPr>
          <a:lstStyle/>
          <a:p>
            <a:pPr algn="ctr" marR="220979">
              <a:lnSpc>
                <a:spcPct val="100000"/>
              </a:lnSpc>
              <a:spcBef>
                <a:spcPts val="625"/>
              </a:spcBef>
            </a:pPr>
            <a:r>
              <a:rPr dirty="0" sz="2900" spc="-10" b="1">
                <a:solidFill>
                  <a:srgbClr val="FFFFFF"/>
                </a:solidFill>
                <a:latin typeface="Times New Roman"/>
                <a:cs typeface="Times New Roman"/>
              </a:rPr>
              <a:t>INTRODUÇÃO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70194" y="9697574"/>
            <a:ext cx="6541770" cy="666750"/>
          </a:xfrm>
          <a:prstGeom prst="rect">
            <a:avLst/>
          </a:prstGeom>
          <a:solidFill>
            <a:srgbClr val="828B4E"/>
          </a:solidFill>
        </p:spPr>
        <p:txBody>
          <a:bodyPr wrap="square" lIns="0" tIns="79375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625"/>
              </a:spcBef>
            </a:pPr>
            <a:r>
              <a:rPr dirty="0" sz="2900" spc="-10" b="1">
                <a:solidFill>
                  <a:srgbClr val="FFFFFF"/>
                </a:solidFill>
                <a:latin typeface="Times New Roman"/>
                <a:cs typeface="Times New Roman"/>
              </a:rPr>
              <a:t>CONCLUSÃO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21037" y="5692149"/>
            <a:ext cx="6581140" cy="666750"/>
          </a:xfrm>
          <a:prstGeom prst="rect">
            <a:avLst/>
          </a:prstGeom>
          <a:solidFill>
            <a:srgbClr val="828B4E"/>
          </a:solidFill>
        </p:spPr>
        <p:txBody>
          <a:bodyPr wrap="square" lIns="0" tIns="79375" rIns="0" bIns="0" rtlCol="0" vert="horz">
            <a:spAutoFit/>
          </a:bodyPr>
          <a:lstStyle/>
          <a:p>
            <a:pPr algn="ctr" marR="146050">
              <a:lnSpc>
                <a:spcPct val="100000"/>
              </a:lnSpc>
              <a:spcBef>
                <a:spcPts val="625"/>
              </a:spcBef>
            </a:pPr>
            <a:r>
              <a:rPr dirty="0" sz="2900" spc="-10" b="1">
                <a:solidFill>
                  <a:srgbClr val="FFFFFF"/>
                </a:solidFill>
                <a:latin typeface="Times New Roman"/>
                <a:cs typeface="Times New Roman"/>
              </a:rPr>
              <a:t>RESULTADOS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0979" y="6523316"/>
            <a:ext cx="5781040" cy="1968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5900"/>
              </a:lnSpc>
              <a:spcBef>
                <a:spcPts val="100"/>
              </a:spcBef>
            </a:pPr>
            <a:r>
              <a:rPr dirty="0" sz="2750" spc="-10">
                <a:latin typeface="Arial MT"/>
                <a:cs typeface="Arial MT"/>
              </a:rPr>
              <a:t>xxxxxxxxxxxxxxxxxxxxxxxxxxxxxxxxx xxxxxxxxxxxxxxxxxxxxxxxxxxxxxxxxx xxxxxxxxxxxxxxxxxxxxxxxxxxxxxxxxx xxxxxxxxxxxxxxxxxxxxxxxxxxxxxxxxx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7023" y="13787279"/>
            <a:ext cx="6553200" cy="676275"/>
          </a:xfrm>
          <a:prstGeom prst="rect">
            <a:avLst/>
          </a:prstGeom>
          <a:solidFill>
            <a:srgbClr val="828B4E"/>
          </a:solidFill>
        </p:spPr>
        <p:txBody>
          <a:bodyPr wrap="square" lIns="0" tIns="118110" rIns="0" bIns="0" rtlCol="0" vert="horz">
            <a:spAutoFit/>
          </a:bodyPr>
          <a:lstStyle/>
          <a:p>
            <a:pPr algn="ctr" marR="215900">
              <a:lnSpc>
                <a:spcPct val="100000"/>
              </a:lnSpc>
              <a:spcBef>
                <a:spcPts val="930"/>
              </a:spcBef>
            </a:pPr>
            <a:r>
              <a:rPr dirty="0" sz="3100" spc="-10" b="1">
                <a:solidFill>
                  <a:srgbClr val="FFFFFF"/>
                </a:solidFill>
                <a:latin typeface="Times New Roman"/>
                <a:cs typeface="Times New Roman"/>
              </a:rPr>
              <a:t>METODOLOGIA</a:t>
            </a:r>
            <a:endParaRPr sz="3100">
              <a:latin typeface="Times New Roman"/>
              <a:cs typeface="Times New Roman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18126" y="487602"/>
            <a:ext cx="8831709" cy="1813273"/>
          </a:xfrm>
          <a:prstGeom prst="rect">
            <a:avLst/>
          </a:prstGeom>
        </p:spPr>
      </p:pic>
      <p:sp>
        <p:nvSpPr>
          <p:cNvPr id="9" name="object 9" descr="$PPTXTitle"/>
          <p:cNvSpPr txBox="1">
            <a:spLocks noGrp="1"/>
          </p:cNvSpPr>
          <p:nvPr>
            <p:ph type="title"/>
          </p:nvPr>
        </p:nvSpPr>
        <p:spPr>
          <a:xfrm>
            <a:off x="5099102" y="520960"/>
            <a:ext cx="3716654" cy="902969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860"/>
              <a:t>1°</a:t>
            </a:r>
            <a:r>
              <a:rPr dirty="0" spc="-5"/>
              <a:t> </a:t>
            </a:r>
            <a:r>
              <a:rPr dirty="0" spc="-10"/>
              <a:t>JORNADA</a:t>
            </a:r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80988" y="1886414"/>
            <a:ext cx="10239662" cy="1240340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4700697" y="1200164"/>
            <a:ext cx="9918065" cy="40843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410845">
              <a:lnSpc>
                <a:spcPts val="6235"/>
              </a:lnSpc>
              <a:spcBef>
                <a:spcPts val="105"/>
              </a:spcBef>
            </a:pPr>
            <a:r>
              <a:rPr dirty="0" sz="5750" spc="-10">
                <a:solidFill>
                  <a:srgbClr val="FFFFFF"/>
                </a:solidFill>
                <a:latin typeface="Cambria"/>
                <a:cs typeface="Cambria"/>
              </a:rPr>
              <a:t>Estudos</a:t>
            </a:r>
            <a:r>
              <a:rPr dirty="0" sz="5750" spc="-8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5750" spc="60">
                <a:solidFill>
                  <a:srgbClr val="FFFFFF"/>
                </a:solidFill>
                <a:latin typeface="Cambria"/>
                <a:cs typeface="Cambria"/>
              </a:rPr>
              <a:t>urbanos</a:t>
            </a:r>
            <a:r>
              <a:rPr dirty="0" sz="5750" spc="-8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5750">
                <a:solidFill>
                  <a:srgbClr val="FFFFFF"/>
                </a:solidFill>
                <a:latin typeface="Cambria"/>
                <a:cs typeface="Cambria"/>
              </a:rPr>
              <a:t>do</a:t>
            </a:r>
            <a:r>
              <a:rPr dirty="0" sz="5750" spc="-8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5750" spc="70">
                <a:solidFill>
                  <a:srgbClr val="FFFFFF"/>
                </a:solidFill>
                <a:latin typeface="Cambria"/>
                <a:cs typeface="Cambria"/>
              </a:rPr>
              <a:t>Cariri</a:t>
            </a:r>
            <a:endParaRPr sz="5750">
              <a:latin typeface="Cambria"/>
              <a:cs typeface="Cambria"/>
            </a:endParaRPr>
          </a:p>
          <a:p>
            <a:pPr marL="319405">
              <a:lnSpc>
                <a:spcPts val="6895"/>
              </a:lnSpc>
            </a:pPr>
            <a:r>
              <a:rPr dirty="0" sz="6300" spc="-155">
                <a:latin typeface="Cambria"/>
                <a:cs typeface="Cambria"/>
              </a:rPr>
              <a:t>MILTON</a:t>
            </a:r>
            <a:r>
              <a:rPr dirty="0" sz="6300" spc="-195">
                <a:latin typeface="Cambria"/>
                <a:cs typeface="Cambria"/>
              </a:rPr>
              <a:t> </a:t>
            </a:r>
            <a:r>
              <a:rPr dirty="0" sz="6300" spc="-40">
                <a:latin typeface="Cambria"/>
                <a:cs typeface="Cambria"/>
              </a:rPr>
              <a:t>SANTOS</a:t>
            </a:r>
            <a:r>
              <a:rPr dirty="0" sz="6300" spc="-275">
                <a:latin typeface="Cambria"/>
                <a:cs typeface="Cambria"/>
              </a:rPr>
              <a:t> </a:t>
            </a:r>
            <a:r>
              <a:rPr dirty="0" sz="6300" spc="-365">
                <a:latin typeface="Cambria"/>
                <a:cs typeface="Cambria"/>
              </a:rPr>
              <a:t>100</a:t>
            </a:r>
            <a:r>
              <a:rPr dirty="0" sz="6300" spc="-5">
                <a:latin typeface="Cambria"/>
                <a:cs typeface="Cambria"/>
              </a:rPr>
              <a:t> </a:t>
            </a:r>
            <a:r>
              <a:rPr dirty="0" sz="6300">
                <a:latin typeface="Cambria"/>
                <a:cs typeface="Cambria"/>
              </a:rPr>
              <a:t>ANOS</a:t>
            </a:r>
            <a:r>
              <a:rPr dirty="0" sz="6300" spc="-155">
                <a:latin typeface="Cambria"/>
                <a:cs typeface="Cambria"/>
              </a:rPr>
              <a:t> </a:t>
            </a:r>
            <a:r>
              <a:rPr dirty="0" sz="6300" spc="-375">
                <a:latin typeface="Cambria"/>
                <a:cs typeface="Cambria"/>
              </a:rPr>
              <a:t>!</a:t>
            </a:r>
            <a:endParaRPr sz="63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6020"/>
              </a:spcBef>
            </a:pPr>
            <a:r>
              <a:rPr dirty="0" sz="3750" b="1">
                <a:latin typeface="Times New Roman"/>
                <a:cs typeface="Times New Roman"/>
              </a:rPr>
              <a:t>INSERIR</a:t>
            </a:r>
            <a:r>
              <a:rPr dirty="0" sz="3750" spc="-114" b="1">
                <a:latin typeface="Times New Roman"/>
                <a:cs typeface="Times New Roman"/>
              </a:rPr>
              <a:t> </a:t>
            </a:r>
            <a:r>
              <a:rPr dirty="0" sz="3750" b="1">
                <a:latin typeface="Times New Roman"/>
                <a:cs typeface="Times New Roman"/>
              </a:rPr>
              <a:t>TÍTULO</a:t>
            </a:r>
            <a:r>
              <a:rPr dirty="0" sz="3750" spc="-114" b="1">
                <a:latin typeface="Times New Roman"/>
                <a:cs typeface="Times New Roman"/>
              </a:rPr>
              <a:t> </a:t>
            </a:r>
            <a:r>
              <a:rPr dirty="0" sz="3750" spc="-20" b="1">
                <a:latin typeface="Times New Roman"/>
                <a:cs typeface="Times New Roman"/>
              </a:rPr>
              <a:t>AQUI</a:t>
            </a:r>
            <a:endParaRPr sz="3750">
              <a:latin typeface="Times New Roman"/>
              <a:cs typeface="Times New Roman"/>
            </a:endParaRPr>
          </a:p>
          <a:p>
            <a:pPr algn="r" marR="5080">
              <a:lnSpc>
                <a:spcPts val="4035"/>
              </a:lnSpc>
              <a:spcBef>
                <a:spcPts val="234"/>
              </a:spcBef>
            </a:pPr>
            <a:r>
              <a:rPr dirty="0" sz="3850">
                <a:latin typeface="Times New Roman"/>
                <a:cs typeface="Times New Roman"/>
              </a:rPr>
              <a:t>Autor</a:t>
            </a:r>
            <a:r>
              <a:rPr dirty="0" sz="3850" spc="-70">
                <a:latin typeface="Times New Roman"/>
                <a:cs typeface="Times New Roman"/>
              </a:rPr>
              <a:t> </a:t>
            </a:r>
            <a:r>
              <a:rPr dirty="0" sz="3850">
                <a:latin typeface="Times New Roman"/>
                <a:cs typeface="Times New Roman"/>
              </a:rPr>
              <a:t>1,</a:t>
            </a:r>
            <a:r>
              <a:rPr dirty="0" sz="3850" spc="-70">
                <a:latin typeface="Times New Roman"/>
                <a:cs typeface="Times New Roman"/>
              </a:rPr>
              <a:t> </a:t>
            </a:r>
            <a:r>
              <a:rPr dirty="0" sz="3850">
                <a:latin typeface="Times New Roman"/>
                <a:cs typeface="Times New Roman"/>
              </a:rPr>
              <a:t>Autor</a:t>
            </a:r>
            <a:r>
              <a:rPr dirty="0" sz="3850" spc="-65">
                <a:latin typeface="Times New Roman"/>
                <a:cs typeface="Times New Roman"/>
              </a:rPr>
              <a:t> </a:t>
            </a:r>
            <a:r>
              <a:rPr dirty="0" sz="3850">
                <a:latin typeface="Times New Roman"/>
                <a:cs typeface="Times New Roman"/>
              </a:rPr>
              <a:t>2,</a:t>
            </a:r>
            <a:r>
              <a:rPr dirty="0" sz="3850" spc="-70">
                <a:latin typeface="Times New Roman"/>
                <a:cs typeface="Times New Roman"/>
              </a:rPr>
              <a:t> </a:t>
            </a:r>
            <a:r>
              <a:rPr dirty="0" sz="3850">
                <a:latin typeface="Times New Roman"/>
                <a:cs typeface="Times New Roman"/>
              </a:rPr>
              <a:t>Autor</a:t>
            </a:r>
            <a:r>
              <a:rPr dirty="0" sz="3850" spc="-65">
                <a:latin typeface="Times New Roman"/>
                <a:cs typeface="Times New Roman"/>
              </a:rPr>
              <a:t> </a:t>
            </a:r>
            <a:r>
              <a:rPr dirty="0" sz="3850" spc="-25">
                <a:latin typeface="Times New Roman"/>
                <a:cs typeface="Times New Roman"/>
              </a:rPr>
              <a:t>3,</a:t>
            </a:r>
            <a:endParaRPr sz="3850">
              <a:latin typeface="Times New Roman"/>
              <a:cs typeface="Times New Roman"/>
            </a:endParaRPr>
          </a:p>
          <a:p>
            <a:pPr algn="r" marR="5080">
              <a:lnSpc>
                <a:spcPts val="4035"/>
              </a:lnSpc>
            </a:pPr>
            <a:r>
              <a:rPr dirty="0" sz="3850">
                <a:latin typeface="Times New Roman"/>
                <a:cs typeface="Times New Roman"/>
              </a:rPr>
              <a:t>Autor</a:t>
            </a:r>
            <a:r>
              <a:rPr dirty="0" sz="3850" spc="-90">
                <a:latin typeface="Times New Roman"/>
                <a:cs typeface="Times New Roman"/>
              </a:rPr>
              <a:t> </a:t>
            </a:r>
            <a:r>
              <a:rPr dirty="0" sz="3850" spc="-50">
                <a:latin typeface="Times New Roman"/>
                <a:cs typeface="Times New Roman"/>
              </a:rPr>
              <a:t>4</a:t>
            </a:r>
            <a:endParaRPr sz="38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7125" y="9784606"/>
            <a:ext cx="6276975" cy="645160"/>
          </a:xfrm>
          <a:prstGeom prst="rect">
            <a:avLst/>
          </a:prstGeom>
          <a:solidFill>
            <a:srgbClr val="828B4E"/>
          </a:solidFill>
        </p:spPr>
        <p:txBody>
          <a:bodyPr wrap="square" lIns="0" tIns="78105" rIns="0" bIns="0" rtlCol="0" vert="horz">
            <a:spAutoFit/>
          </a:bodyPr>
          <a:lstStyle/>
          <a:p>
            <a:pPr algn="ctr" marR="107314">
              <a:lnSpc>
                <a:spcPct val="100000"/>
              </a:lnSpc>
              <a:spcBef>
                <a:spcPts val="615"/>
              </a:spcBef>
            </a:pPr>
            <a:r>
              <a:rPr dirty="0" sz="2900" spc="-10" b="1">
                <a:solidFill>
                  <a:srgbClr val="FFFFFF"/>
                </a:solidFill>
                <a:latin typeface="Times New Roman"/>
                <a:cs typeface="Times New Roman"/>
              </a:rPr>
              <a:t>OBJETIVOS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72702" y="10594178"/>
            <a:ext cx="5781040" cy="1968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5900"/>
              </a:lnSpc>
              <a:spcBef>
                <a:spcPts val="100"/>
              </a:spcBef>
            </a:pPr>
            <a:r>
              <a:rPr dirty="0" sz="2750" spc="-10">
                <a:latin typeface="Arial MT"/>
                <a:cs typeface="Arial MT"/>
              </a:rPr>
              <a:t>xxxxxxxxxxxxxxxxxxxxxxxxxxxxxxxxx xxxxxxxxxxxxxxxxxxxxxxxxxxxxxxxxx xxxxxxxxxxxxxxxxxxxxxxxxxxxxxxxxx xxxxxxxxxxxxxxxxxxxxxxxxxxxxxxxxx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40979" y="14602282"/>
            <a:ext cx="5781040" cy="1968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5900"/>
              </a:lnSpc>
              <a:spcBef>
                <a:spcPts val="100"/>
              </a:spcBef>
            </a:pPr>
            <a:r>
              <a:rPr dirty="0" sz="2750" spc="-10">
                <a:latin typeface="Arial MT"/>
                <a:cs typeface="Arial MT"/>
              </a:rPr>
              <a:t>xxxxxxxxxxxxxxxxxxxxxxxxxxxxxxxxx xxxxxxxxxxxxxxxxxxxxxxxxxxxxxxxxx xxxxxxxxxxxxxxxxxxxxxxxxxxxxxxxxx xxxxxxxxxxxxxxxxxxxxxxxxxxxxxxxxx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352357" y="14599398"/>
            <a:ext cx="5781040" cy="1968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5900"/>
              </a:lnSpc>
              <a:spcBef>
                <a:spcPts val="100"/>
              </a:spcBef>
            </a:pPr>
            <a:r>
              <a:rPr dirty="0" sz="2750" spc="-10">
                <a:latin typeface="Arial MT"/>
                <a:cs typeface="Arial MT"/>
              </a:rPr>
              <a:t>xxxxxxxxxxxxxxxxxxxxxxxxxxxxxxxxx xxxxxxxxxxxxxxxxxxxxxxxxxxxxxxxxx xxxxxxxxxxxxxxxxxxxxxxxxxxxxxxxxx xxxxxxxxxxxxxxxxxxxxxxxxxxxxxxxxx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327780" y="10528742"/>
            <a:ext cx="5781040" cy="1968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5900"/>
              </a:lnSpc>
              <a:spcBef>
                <a:spcPts val="100"/>
              </a:spcBef>
            </a:pPr>
            <a:r>
              <a:rPr dirty="0" sz="2750" spc="-10">
                <a:latin typeface="Arial MT"/>
                <a:cs typeface="Arial MT"/>
              </a:rPr>
              <a:t>xxxxxxxxxxxxxxxxxxxxxxxxxxxxxxxxx xxxxxxxxxxxxxxxxxxxxxxxxxxxxxxxxx xxxxxxxxxxxxxxxxxxxxxxxxxxxxxxxxx xxxxxxxxxxxxxxxxxxxxxxxxxxxxxxxxx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352357" y="6523316"/>
            <a:ext cx="5781040" cy="1968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5900"/>
              </a:lnSpc>
              <a:spcBef>
                <a:spcPts val="100"/>
              </a:spcBef>
            </a:pPr>
            <a:r>
              <a:rPr dirty="0" sz="2750" spc="-10">
                <a:latin typeface="Arial MT"/>
                <a:cs typeface="Arial MT"/>
              </a:rPr>
              <a:t>xxxxxxxxxxxxxxxxxxxxxxxxxxxxxxxxx xxxxxxxxxxxxxxxxxxxxxxxxxxxxxxxxx xxxxxxxxxxxxxxxxxxxxxxxxxxxxxxxxx xxxxxxxxxxxxxxxxxxxxxxxxxxxxxxxxx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04425" y="17378808"/>
            <a:ext cx="13390244" cy="16617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100" spc="-10" b="1">
                <a:solidFill>
                  <a:srgbClr val="828B4E"/>
                </a:solidFill>
                <a:latin typeface="Times New Roman"/>
                <a:cs typeface="Times New Roman"/>
              </a:rPr>
              <a:t>AGRADECIMENTO</a:t>
            </a:r>
            <a:endParaRPr sz="3100">
              <a:latin typeface="Times New Roman"/>
              <a:cs typeface="Times New Roman"/>
            </a:endParaRPr>
          </a:p>
          <a:p>
            <a:pPr marL="349250" marR="5080">
              <a:lnSpc>
                <a:spcPct val="115900"/>
              </a:lnSpc>
              <a:spcBef>
                <a:spcPts val="1515"/>
              </a:spcBef>
            </a:pPr>
            <a:r>
              <a:rPr dirty="0" sz="2750" spc="-10">
                <a:latin typeface="Arial MT"/>
                <a:cs typeface="Arial MT"/>
              </a:rPr>
              <a:t>XXXXXXXXXXXXXXXXXXXXXXXXXXXXXXXXXXXXXXXXXXXXXXXXXXXXXXXX XXXXXXXXXXXXXXXXXXXXXXXXXXXXXXXXXXXXXXX</a:t>
            </a:r>
            <a:endParaRPr sz="2750">
              <a:latin typeface="Arial MT"/>
              <a:cs typeface="Arial MT"/>
            </a:endParaRPr>
          </a:p>
        </p:txBody>
      </p:sp>
      <p:pic>
        <p:nvPicPr>
          <p:cNvPr id="19" name="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279331" y="136537"/>
            <a:ext cx="685767" cy="990553"/>
          </a:xfrm>
          <a:prstGeom prst="rect">
            <a:avLst/>
          </a:prstGeom>
        </p:spPr>
      </p:pic>
      <p:grpSp>
        <p:nvGrpSpPr>
          <p:cNvPr id="20" name="object 20"/>
          <p:cNvGrpSpPr/>
          <p:nvPr/>
        </p:nvGrpSpPr>
        <p:grpSpPr>
          <a:xfrm>
            <a:off x="8553543" y="136537"/>
            <a:ext cx="5600700" cy="1111885"/>
            <a:chOff x="8553543" y="136537"/>
            <a:chExt cx="5600700" cy="1111885"/>
          </a:xfrm>
        </p:grpSpPr>
        <p:pic>
          <p:nvPicPr>
            <p:cNvPr id="21" name="object 2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102548" y="392791"/>
              <a:ext cx="1349280" cy="500602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109450" y="136537"/>
              <a:ext cx="1111787" cy="1111787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3458888" y="170620"/>
              <a:ext cx="695215" cy="923779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02281" y="170620"/>
              <a:ext cx="1809464" cy="1019014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553543" y="260671"/>
              <a:ext cx="1076155" cy="76187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AnaWey</dc:creator>
  <cp:keywords>DAHKsnf1rJY,BAHBUtfjYXw,0</cp:keywords>
  <dc:title>banner instalações geo.pdf.pdf</dc:title>
  <dcterms:created xsi:type="dcterms:W3CDTF">2026-06-15T11:39:07Z</dcterms:created>
  <dcterms:modified xsi:type="dcterms:W3CDTF">2026-06-15T11:39:07Z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2026-05-30T00:00:00Z</vt:filetime>
  </property>
  <property fmtid="{D5CDD505-2E9C-101B-9397-08002B2CF9AE}" pid="4" name="Creator">
    <vt:lpwstr>Canva</vt:lpwstr>
  </property>
  <property fmtid="{D5CDD505-2E9C-101B-9397-08002B2CF9AE}" pid="5" name="LastSaved">
    <vt:filetime>2026-06-15T00:00:00Z</vt:filetime>
  </property>
  <property fmtid="{D5CDD505-2E9C-101B-9397-08002B2CF9AE}" pid="6" name="Producer">
    <vt:lpwstr>Canva</vt:lpwstr>
  </property>
</Properties>
</file>