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32397700" cy="43192700"/>
  <p:notesSz cx="6858000" cy="9144000"/>
  <p:embeddedFontLst>
    <p:embeddedFont>
      <p:font typeface="Arial" charset="1" panose="020B0604020202020204"/>
      <p:regular r:id="rId7"/>
    </p:embeddedFont>
    <p:embeddedFont>
      <p:font typeface="Arial Bold" charset="1" panose="020B0704020202020204"/>
      <p:regular r:id="rId8"/>
    </p:embeddedFont>
    <p:embeddedFont>
      <p:font typeface="Arimo" charset="1" panose="020B0604020202020204"/>
      <p:regular r:id="rId9"/>
    </p:embeddedFont>
    <p:embeddedFont>
      <p:font typeface="League Spartan" charset="1" panose="00000800000000000000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jpe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Relationship Id="rId9" Target="../media/image8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03633" y="9684334"/>
            <a:ext cx="29970727" cy="2557329"/>
            <a:chOff x="0" y="0"/>
            <a:chExt cx="39960969" cy="340977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9960975" cy="3409772"/>
            </a:xfrm>
            <a:custGeom>
              <a:avLst/>
              <a:gdLst/>
              <a:ahLst/>
              <a:cxnLst/>
              <a:rect r="r" b="b" t="t" l="l"/>
              <a:pathLst>
                <a:path h="3409772" w="39960975">
                  <a:moveTo>
                    <a:pt x="0" y="0"/>
                  </a:moveTo>
                  <a:lnTo>
                    <a:pt x="39960975" y="0"/>
                  </a:lnTo>
                  <a:lnTo>
                    <a:pt x="39960975" y="3409772"/>
                  </a:lnTo>
                  <a:lnTo>
                    <a:pt x="0" y="3409772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39960969" cy="343834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5400"/>
                </a:lnSpc>
              </a:pPr>
              <a:r>
                <a:rPr lang="en-US" sz="45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Autorxxxxxxxxxxxxxxxxxxxxxxxxxxxxxx¹, Autorxxxxxxxxxxxxxxxxxxxxxxxxxxx¹, Autorxxxxxxxxxxxxxxxxxxxxxxxxx¹</a:t>
              </a:r>
            </a:p>
            <a:p>
              <a:pPr algn="r">
                <a:lnSpc>
                  <a:spcPts val="5400"/>
                </a:lnSpc>
              </a:pPr>
              <a:r>
                <a:rPr lang="en-US" sz="45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¹Instituição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0725369" y="31025392"/>
            <a:ext cx="3034017" cy="855250"/>
            <a:chOff x="0" y="0"/>
            <a:chExt cx="4045356" cy="114033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16891" y="17018"/>
              <a:ext cx="4014470" cy="1112647"/>
            </a:xfrm>
            <a:custGeom>
              <a:avLst/>
              <a:gdLst/>
              <a:ahLst/>
              <a:cxnLst/>
              <a:rect r="r" b="b" t="t" l="l"/>
              <a:pathLst>
                <a:path h="1112647" w="4014470">
                  <a:moveTo>
                    <a:pt x="0" y="185420"/>
                  </a:moveTo>
                  <a:cubicBezTo>
                    <a:pt x="0" y="83058"/>
                    <a:pt x="84455" y="0"/>
                    <a:pt x="188595" y="0"/>
                  </a:cubicBezTo>
                  <a:lnTo>
                    <a:pt x="3825875" y="0"/>
                  </a:lnTo>
                  <a:cubicBezTo>
                    <a:pt x="3930015" y="0"/>
                    <a:pt x="4014470" y="83058"/>
                    <a:pt x="4014470" y="185420"/>
                  </a:cubicBezTo>
                  <a:lnTo>
                    <a:pt x="4014470" y="927227"/>
                  </a:lnTo>
                  <a:cubicBezTo>
                    <a:pt x="4014470" y="1029589"/>
                    <a:pt x="3930015" y="1112647"/>
                    <a:pt x="3825875" y="1112647"/>
                  </a:cubicBezTo>
                  <a:lnTo>
                    <a:pt x="188595" y="1112647"/>
                  </a:lnTo>
                  <a:cubicBezTo>
                    <a:pt x="84455" y="1112647"/>
                    <a:pt x="0" y="1029589"/>
                    <a:pt x="0" y="927227"/>
                  </a:cubicBezTo>
                  <a:close/>
                </a:path>
              </a:pathLst>
            </a:custGeom>
            <a:solidFill>
              <a:srgbClr val="5E407F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048252" cy="1146683"/>
            </a:xfrm>
            <a:custGeom>
              <a:avLst/>
              <a:gdLst/>
              <a:ahLst/>
              <a:cxnLst/>
              <a:rect r="r" b="b" t="t" l="l"/>
              <a:pathLst>
                <a:path h="1146683" w="4048252">
                  <a:moveTo>
                    <a:pt x="0" y="202438"/>
                  </a:moveTo>
                  <a:cubicBezTo>
                    <a:pt x="0" y="90297"/>
                    <a:pt x="92329" y="0"/>
                    <a:pt x="205486" y="0"/>
                  </a:cubicBezTo>
                  <a:lnTo>
                    <a:pt x="3842766" y="0"/>
                  </a:lnTo>
                  <a:lnTo>
                    <a:pt x="3842766" y="16891"/>
                  </a:lnTo>
                  <a:lnTo>
                    <a:pt x="3842766" y="0"/>
                  </a:lnTo>
                  <a:cubicBezTo>
                    <a:pt x="3956050" y="0"/>
                    <a:pt x="4048252" y="90297"/>
                    <a:pt x="4048252" y="202438"/>
                  </a:cubicBezTo>
                  <a:lnTo>
                    <a:pt x="4031361" y="202438"/>
                  </a:lnTo>
                  <a:lnTo>
                    <a:pt x="4048252" y="202438"/>
                  </a:lnTo>
                  <a:lnTo>
                    <a:pt x="4048252" y="944245"/>
                  </a:lnTo>
                  <a:lnTo>
                    <a:pt x="4031361" y="944245"/>
                  </a:lnTo>
                  <a:lnTo>
                    <a:pt x="4048252" y="944245"/>
                  </a:lnTo>
                  <a:cubicBezTo>
                    <a:pt x="4048252" y="1056259"/>
                    <a:pt x="3955923" y="1146683"/>
                    <a:pt x="3842766" y="1146683"/>
                  </a:cubicBezTo>
                  <a:lnTo>
                    <a:pt x="3842766" y="1129665"/>
                  </a:lnTo>
                  <a:lnTo>
                    <a:pt x="3842766" y="1146556"/>
                  </a:lnTo>
                  <a:lnTo>
                    <a:pt x="205486" y="1146556"/>
                  </a:lnTo>
                  <a:lnTo>
                    <a:pt x="205486" y="1129665"/>
                  </a:lnTo>
                  <a:lnTo>
                    <a:pt x="205486" y="1146556"/>
                  </a:lnTo>
                  <a:cubicBezTo>
                    <a:pt x="92329" y="1146556"/>
                    <a:pt x="0" y="1056259"/>
                    <a:pt x="0" y="944245"/>
                  </a:cubicBezTo>
                  <a:lnTo>
                    <a:pt x="0" y="202438"/>
                  </a:lnTo>
                  <a:lnTo>
                    <a:pt x="16891" y="202438"/>
                  </a:lnTo>
                  <a:lnTo>
                    <a:pt x="0" y="202438"/>
                  </a:lnTo>
                  <a:moveTo>
                    <a:pt x="33909" y="202438"/>
                  </a:moveTo>
                  <a:lnTo>
                    <a:pt x="33909" y="944245"/>
                  </a:lnTo>
                  <a:lnTo>
                    <a:pt x="16891" y="944245"/>
                  </a:lnTo>
                  <a:lnTo>
                    <a:pt x="33909" y="944245"/>
                  </a:lnTo>
                  <a:cubicBezTo>
                    <a:pt x="33909" y="1037082"/>
                    <a:pt x="110490" y="1112774"/>
                    <a:pt x="205613" y="1112774"/>
                  </a:cubicBezTo>
                  <a:lnTo>
                    <a:pt x="3842893" y="1112774"/>
                  </a:lnTo>
                  <a:cubicBezTo>
                    <a:pt x="3938016" y="1112774"/>
                    <a:pt x="4014597" y="1037082"/>
                    <a:pt x="4014597" y="944245"/>
                  </a:cubicBezTo>
                  <a:lnTo>
                    <a:pt x="4014597" y="202438"/>
                  </a:lnTo>
                  <a:cubicBezTo>
                    <a:pt x="4014597" y="109601"/>
                    <a:pt x="3938016" y="33909"/>
                    <a:pt x="3842893" y="33909"/>
                  </a:cubicBezTo>
                  <a:lnTo>
                    <a:pt x="205486" y="33909"/>
                  </a:lnTo>
                  <a:lnTo>
                    <a:pt x="205486" y="16891"/>
                  </a:lnTo>
                  <a:lnTo>
                    <a:pt x="205486" y="33909"/>
                  </a:lnTo>
                  <a:cubicBezTo>
                    <a:pt x="110490" y="33909"/>
                    <a:pt x="33909" y="109601"/>
                    <a:pt x="33909" y="202438"/>
                  </a:cubicBezTo>
                  <a:close/>
                </a:path>
              </a:pathLst>
            </a:custGeom>
            <a:solidFill>
              <a:srgbClr val="88DB29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19050"/>
              <a:ext cx="4045356" cy="11593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560"/>
                </a:lnSpc>
              </a:pPr>
              <a:r>
                <a:rPr lang="en-US" sz="38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xxxxxx</a:t>
              </a:r>
            </a:p>
          </p:txBody>
        </p:sp>
      </p:grpSp>
      <p:sp>
        <p:nvSpPr>
          <p:cNvPr name="AutoShape 9" id="9"/>
          <p:cNvSpPr/>
          <p:nvPr/>
        </p:nvSpPr>
        <p:spPr>
          <a:xfrm rot="6973800">
            <a:off x="4379900" y="37082178"/>
            <a:ext cx="1792510" cy="0"/>
          </a:xfrm>
          <a:prstGeom prst="line">
            <a:avLst/>
          </a:prstGeom>
          <a:ln cap="rnd" w="104775">
            <a:solidFill>
              <a:srgbClr val="88DB29"/>
            </a:solidFill>
            <a:prstDash val="solid"/>
            <a:headEnd type="none" len="sm" w="sm"/>
            <a:tailEnd type="arrow" len="sm" w="med"/>
          </a:ln>
        </p:spPr>
      </p:sp>
      <p:grpSp>
        <p:nvGrpSpPr>
          <p:cNvPr name="Group 10" id="10"/>
          <p:cNvGrpSpPr/>
          <p:nvPr/>
        </p:nvGrpSpPr>
        <p:grpSpPr>
          <a:xfrm rot="0">
            <a:off x="1650692" y="37875505"/>
            <a:ext cx="5867629" cy="768734"/>
            <a:chOff x="0" y="0"/>
            <a:chExt cx="7823505" cy="1024979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16891" y="16891"/>
              <a:ext cx="7774940" cy="1002030"/>
            </a:xfrm>
            <a:custGeom>
              <a:avLst/>
              <a:gdLst/>
              <a:ahLst/>
              <a:cxnLst/>
              <a:rect r="r" b="b" t="t" l="l"/>
              <a:pathLst>
                <a:path h="1002030" w="7774940">
                  <a:moveTo>
                    <a:pt x="0" y="167005"/>
                  </a:moveTo>
                  <a:cubicBezTo>
                    <a:pt x="0" y="74803"/>
                    <a:pt x="76073" y="0"/>
                    <a:pt x="169799" y="0"/>
                  </a:cubicBezTo>
                  <a:lnTo>
                    <a:pt x="7605141" y="0"/>
                  </a:lnTo>
                  <a:cubicBezTo>
                    <a:pt x="7698867" y="0"/>
                    <a:pt x="7774940" y="74803"/>
                    <a:pt x="7774940" y="167005"/>
                  </a:cubicBezTo>
                  <a:lnTo>
                    <a:pt x="7774940" y="835025"/>
                  </a:lnTo>
                  <a:cubicBezTo>
                    <a:pt x="7774940" y="927227"/>
                    <a:pt x="7698994" y="1002030"/>
                    <a:pt x="7605141" y="1002030"/>
                  </a:cubicBezTo>
                  <a:lnTo>
                    <a:pt x="169799" y="1002030"/>
                  </a:lnTo>
                  <a:cubicBezTo>
                    <a:pt x="76073" y="1002030"/>
                    <a:pt x="0" y="927227"/>
                    <a:pt x="0" y="835025"/>
                  </a:cubicBezTo>
                  <a:close/>
                </a:path>
              </a:pathLst>
            </a:custGeom>
            <a:solidFill>
              <a:srgbClr val="5E407F"/>
            </a:solid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7808722" cy="1035812"/>
            </a:xfrm>
            <a:custGeom>
              <a:avLst/>
              <a:gdLst/>
              <a:ahLst/>
              <a:cxnLst/>
              <a:rect r="r" b="b" t="t" l="l"/>
              <a:pathLst>
                <a:path h="1035812" w="7808722">
                  <a:moveTo>
                    <a:pt x="0" y="183896"/>
                  </a:moveTo>
                  <a:cubicBezTo>
                    <a:pt x="0" y="82042"/>
                    <a:pt x="83820" y="0"/>
                    <a:pt x="186690" y="0"/>
                  </a:cubicBezTo>
                  <a:lnTo>
                    <a:pt x="7622032" y="0"/>
                  </a:lnTo>
                  <a:lnTo>
                    <a:pt x="7622032" y="16891"/>
                  </a:lnTo>
                  <a:lnTo>
                    <a:pt x="7622032" y="0"/>
                  </a:lnTo>
                  <a:cubicBezTo>
                    <a:pt x="7724901" y="0"/>
                    <a:pt x="7808722" y="82042"/>
                    <a:pt x="7808722" y="183896"/>
                  </a:cubicBezTo>
                  <a:lnTo>
                    <a:pt x="7791831" y="183896"/>
                  </a:lnTo>
                  <a:lnTo>
                    <a:pt x="7808722" y="183896"/>
                  </a:lnTo>
                  <a:lnTo>
                    <a:pt x="7808722" y="851916"/>
                  </a:lnTo>
                  <a:lnTo>
                    <a:pt x="7791831" y="851916"/>
                  </a:lnTo>
                  <a:lnTo>
                    <a:pt x="7808722" y="851916"/>
                  </a:lnTo>
                  <a:cubicBezTo>
                    <a:pt x="7808722" y="953770"/>
                    <a:pt x="7724901" y="1035812"/>
                    <a:pt x="7622032" y="1035812"/>
                  </a:cubicBezTo>
                  <a:lnTo>
                    <a:pt x="7622032" y="1018794"/>
                  </a:lnTo>
                  <a:lnTo>
                    <a:pt x="7622032" y="1035685"/>
                  </a:lnTo>
                  <a:lnTo>
                    <a:pt x="186690" y="1035685"/>
                  </a:lnTo>
                  <a:lnTo>
                    <a:pt x="186690" y="1018794"/>
                  </a:lnTo>
                  <a:lnTo>
                    <a:pt x="186690" y="1035685"/>
                  </a:lnTo>
                  <a:cubicBezTo>
                    <a:pt x="83820" y="1035812"/>
                    <a:pt x="0" y="953643"/>
                    <a:pt x="0" y="851916"/>
                  </a:cubicBezTo>
                  <a:lnTo>
                    <a:pt x="0" y="183896"/>
                  </a:lnTo>
                  <a:lnTo>
                    <a:pt x="16891" y="183896"/>
                  </a:lnTo>
                  <a:lnTo>
                    <a:pt x="0" y="183896"/>
                  </a:lnTo>
                  <a:moveTo>
                    <a:pt x="33909" y="183896"/>
                  </a:moveTo>
                  <a:lnTo>
                    <a:pt x="33909" y="851916"/>
                  </a:lnTo>
                  <a:lnTo>
                    <a:pt x="16891" y="851916"/>
                  </a:lnTo>
                  <a:lnTo>
                    <a:pt x="33909" y="851916"/>
                  </a:lnTo>
                  <a:cubicBezTo>
                    <a:pt x="33909" y="934466"/>
                    <a:pt x="102108" y="1002030"/>
                    <a:pt x="186690" y="1002030"/>
                  </a:cubicBezTo>
                  <a:lnTo>
                    <a:pt x="7622032" y="1002030"/>
                  </a:lnTo>
                  <a:cubicBezTo>
                    <a:pt x="7706740" y="1002030"/>
                    <a:pt x="7774813" y="934593"/>
                    <a:pt x="7774813" y="851916"/>
                  </a:cubicBezTo>
                  <a:lnTo>
                    <a:pt x="7774813" y="183896"/>
                  </a:lnTo>
                  <a:cubicBezTo>
                    <a:pt x="7774813" y="101346"/>
                    <a:pt x="7706613" y="33782"/>
                    <a:pt x="7622032" y="33782"/>
                  </a:cubicBezTo>
                  <a:lnTo>
                    <a:pt x="186690" y="33782"/>
                  </a:lnTo>
                  <a:lnTo>
                    <a:pt x="186690" y="16891"/>
                  </a:lnTo>
                  <a:lnTo>
                    <a:pt x="186690" y="33909"/>
                  </a:lnTo>
                  <a:cubicBezTo>
                    <a:pt x="101981" y="33909"/>
                    <a:pt x="33909" y="101346"/>
                    <a:pt x="33909" y="183896"/>
                  </a:cubicBezTo>
                  <a:close/>
                </a:path>
              </a:pathLst>
            </a:custGeom>
            <a:solidFill>
              <a:srgbClr val="88DB29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19050"/>
              <a:ext cx="7823505" cy="10440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560"/>
                </a:lnSpc>
              </a:pPr>
              <a:r>
                <a:rPr lang="en-US" sz="38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xxxxxx</a:t>
              </a:r>
            </a:p>
          </p:txBody>
        </p:sp>
      </p:grpSp>
      <p:sp>
        <p:nvSpPr>
          <p:cNvPr name="AutoShape 14" id="14"/>
          <p:cNvSpPr/>
          <p:nvPr/>
        </p:nvSpPr>
        <p:spPr>
          <a:xfrm rot="3597180">
            <a:off x="2963580" y="36886925"/>
            <a:ext cx="2287943" cy="0"/>
          </a:xfrm>
          <a:prstGeom prst="line">
            <a:avLst/>
          </a:prstGeom>
          <a:ln cap="rnd" w="104775">
            <a:solidFill>
              <a:srgbClr val="88DB29"/>
            </a:solidFill>
            <a:prstDash val="solid"/>
            <a:headEnd type="none" len="sm" w="sm"/>
            <a:tailEnd type="arrow" len="sm" w="med"/>
          </a:ln>
        </p:spPr>
      </p:sp>
      <p:grpSp>
        <p:nvGrpSpPr>
          <p:cNvPr name="Group 15" id="15"/>
          <p:cNvGrpSpPr/>
          <p:nvPr/>
        </p:nvGrpSpPr>
        <p:grpSpPr>
          <a:xfrm rot="0">
            <a:off x="3572666" y="36620225"/>
            <a:ext cx="2352256" cy="618182"/>
            <a:chOff x="0" y="0"/>
            <a:chExt cx="3136341" cy="824243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-1524" y="-1524"/>
              <a:ext cx="3139440" cy="827278"/>
            </a:xfrm>
            <a:custGeom>
              <a:avLst/>
              <a:gdLst/>
              <a:ahLst/>
              <a:cxnLst/>
              <a:rect r="r" b="b" t="t" l="l"/>
              <a:pathLst>
                <a:path h="827278" w="3139440">
                  <a:moveTo>
                    <a:pt x="1524" y="0"/>
                  </a:moveTo>
                  <a:lnTo>
                    <a:pt x="3137916" y="0"/>
                  </a:lnTo>
                  <a:cubicBezTo>
                    <a:pt x="3138805" y="0"/>
                    <a:pt x="3139440" y="762"/>
                    <a:pt x="3139440" y="1524"/>
                  </a:cubicBezTo>
                  <a:lnTo>
                    <a:pt x="3139440" y="825754"/>
                  </a:lnTo>
                  <a:cubicBezTo>
                    <a:pt x="3139440" y="826643"/>
                    <a:pt x="3138678" y="827278"/>
                    <a:pt x="3137916" y="827278"/>
                  </a:cubicBezTo>
                  <a:lnTo>
                    <a:pt x="1524" y="827278"/>
                  </a:lnTo>
                  <a:cubicBezTo>
                    <a:pt x="635" y="827278"/>
                    <a:pt x="0" y="826516"/>
                    <a:pt x="0" y="825754"/>
                  </a:cubicBezTo>
                  <a:lnTo>
                    <a:pt x="0" y="1524"/>
                  </a:lnTo>
                  <a:cubicBezTo>
                    <a:pt x="0" y="635"/>
                    <a:pt x="762" y="0"/>
                    <a:pt x="1524" y="0"/>
                  </a:cubicBezTo>
                  <a:moveTo>
                    <a:pt x="1524" y="3048"/>
                  </a:moveTo>
                  <a:lnTo>
                    <a:pt x="1524" y="1524"/>
                  </a:lnTo>
                  <a:lnTo>
                    <a:pt x="3048" y="1524"/>
                  </a:lnTo>
                  <a:lnTo>
                    <a:pt x="3048" y="825754"/>
                  </a:lnTo>
                  <a:lnTo>
                    <a:pt x="1524" y="825754"/>
                  </a:lnTo>
                  <a:lnTo>
                    <a:pt x="1524" y="824230"/>
                  </a:lnTo>
                  <a:lnTo>
                    <a:pt x="3137916" y="824230"/>
                  </a:lnTo>
                  <a:lnTo>
                    <a:pt x="3137916" y="825754"/>
                  </a:lnTo>
                  <a:lnTo>
                    <a:pt x="3136392" y="825754"/>
                  </a:lnTo>
                  <a:lnTo>
                    <a:pt x="3136392" y="1524"/>
                  </a:lnTo>
                  <a:lnTo>
                    <a:pt x="3137916" y="1524"/>
                  </a:lnTo>
                  <a:lnTo>
                    <a:pt x="3137916" y="3048"/>
                  </a:lnTo>
                  <a:lnTo>
                    <a:pt x="1524" y="3048"/>
                  </a:lnTo>
                  <a:close/>
                </a:path>
              </a:pathLst>
            </a:custGeom>
            <a:solidFill>
              <a:srgbClr val="88DB29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19050"/>
              <a:ext cx="3136341" cy="843293"/>
            </a:xfrm>
            <a:prstGeom prst="rect">
              <a:avLst/>
            </a:prstGeom>
          </p:spPr>
          <p:txBody>
            <a:bodyPr anchor="t" rtlCol="false" tIns="50800" lIns="50800" bIns="50800" rIns="50800"/>
            <a:lstStyle/>
            <a:p>
              <a:pPr algn="ctr">
                <a:lnSpc>
                  <a:spcPts val="4560"/>
                </a:lnSpc>
              </a:pPr>
              <a:r>
                <a:rPr lang="en-US" sz="3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xxxxxxxxx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2270227" y="31042804"/>
            <a:ext cx="4991452" cy="899179"/>
            <a:chOff x="0" y="0"/>
            <a:chExt cx="6655270" cy="1198905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16891" y="16891"/>
              <a:ext cx="6624447" cy="1171321"/>
            </a:xfrm>
            <a:custGeom>
              <a:avLst/>
              <a:gdLst/>
              <a:ahLst/>
              <a:cxnLst/>
              <a:rect r="r" b="b" t="t" l="l"/>
              <a:pathLst>
                <a:path h="1171321" w="6624447">
                  <a:moveTo>
                    <a:pt x="0" y="195199"/>
                  </a:moveTo>
                  <a:cubicBezTo>
                    <a:pt x="0" y="87376"/>
                    <a:pt x="89027" y="0"/>
                    <a:pt x="198882" y="0"/>
                  </a:cubicBezTo>
                  <a:lnTo>
                    <a:pt x="6425565" y="0"/>
                  </a:lnTo>
                  <a:cubicBezTo>
                    <a:pt x="6535420" y="0"/>
                    <a:pt x="6624447" y="87376"/>
                    <a:pt x="6624447" y="195199"/>
                  </a:cubicBezTo>
                  <a:lnTo>
                    <a:pt x="6624447" y="976122"/>
                  </a:lnTo>
                  <a:cubicBezTo>
                    <a:pt x="6624447" y="1083945"/>
                    <a:pt x="6535420" y="1171321"/>
                    <a:pt x="6425565" y="1171321"/>
                  </a:cubicBezTo>
                  <a:lnTo>
                    <a:pt x="198882" y="1171321"/>
                  </a:lnTo>
                  <a:cubicBezTo>
                    <a:pt x="89027" y="1171321"/>
                    <a:pt x="0" y="1083945"/>
                    <a:pt x="0" y="976122"/>
                  </a:cubicBezTo>
                  <a:close/>
                </a:path>
              </a:pathLst>
            </a:custGeom>
            <a:solidFill>
              <a:srgbClr val="5E407F"/>
            </a:solid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6658229" cy="1205103"/>
            </a:xfrm>
            <a:custGeom>
              <a:avLst/>
              <a:gdLst/>
              <a:ahLst/>
              <a:cxnLst/>
              <a:rect r="r" b="b" t="t" l="l"/>
              <a:pathLst>
                <a:path h="1205103" w="6658229">
                  <a:moveTo>
                    <a:pt x="0" y="212090"/>
                  </a:moveTo>
                  <a:cubicBezTo>
                    <a:pt x="0" y="94742"/>
                    <a:pt x="96901" y="0"/>
                    <a:pt x="215773" y="0"/>
                  </a:cubicBezTo>
                  <a:lnTo>
                    <a:pt x="6442456" y="0"/>
                  </a:lnTo>
                  <a:lnTo>
                    <a:pt x="6442456" y="16891"/>
                  </a:lnTo>
                  <a:lnTo>
                    <a:pt x="6442456" y="0"/>
                  </a:lnTo>
                  <a:cubicBezTo>
                    <a:pt x="6561328" y="0"/>
                    <a:pt x="6658229" y="94742"/>
                    <a:pt x="6658229" y="212090"/>
                  </a:cubicBezTo>
                  <a:lnTo>
                    <a:pt x="6641338" y="212090"/>
                  </a:lnTo>
                  <a:lnTo>
                    <a:pt x="6658229" y="212090"/>
                  </a:lnTo>
                  <a:lnTo>
                    <a:pt x="6658229" y="993013"/>
                  </a:lnTo>
                  <a:lnTo>
                    <a:pt x="6641338" y="993013"/>
                  </a:lnTo>
                  <a:lnTo>
                    <a:pt x="6658229" y="993013"/>
                  </a:lnTo>
                  <a:cubicBezTo>
                    <a:pt x="6658229" y="1110488"/>
                    <a:pt x="6561328" y="1205103"/>
                    <a:pt x="6442456" y="1205103"/>
                  </a:cubicBezTo>
                  <a:lnTo>
                    <a:pt x="6442456" y="1188212"/>
                  </a:lnTo>
                  <a:lnTo>
                    <a:pt x="6442456" y="1205103"/>
                  </a:lnTo>
                  <a:lnTo>
                    <a:pt x="215773" y="1205103"/>
                  </a:lnTo>
                  <a:lnTo>
                    <a:pt x="215773" y="1188212"/>
                  </a:lnTo>
                  <a:lnTo>
                    <a:pt x="215773" y="1205103"/>
                  </a:lnTo>
                  <a:cubicBezTo>
                    <a:pt x="96901" y="1205103"/>
                    <a:pt x="0" y="1110488"/>
                    <a:pt x="0" y="993013"/>
                  </a:cubicBezTo>
                  <a:lnTo>
                    <a:pt x="0" y="212090"/>
                  </a:lnTo>
                  <a:lnTo>
                    <a:pt x="16891" y="212090"/>
                  </a:lnTo>
                  <a:lnTo>
                    <a:pt x="0" y="212090"/>
                  </a:lnTo>
                  <a:moveTo>
                    <a:pt x="33909" y="212090"/>
                  </a:moveTo>
                  <a:lnTo>
                    <a:pt x="33909" y="993013"/>
                  </a:lnTo>
                  <a:lnTo>
                    <a:pt x="16891" y="993013"/>
                  </a:lnTo>
                  <a:lnTo>
                    <a:pt x="33909" y="993013"/>
                  </a:lnTo>
                  <a:cubicBezTo>
                    <a:pt x="33909" y="1091184"/>
                    <a:pt x="115062" y="1171321"/>
                    <a:pt x="215900" y="1171321"/>
                  </a:cubicBezTo>
                  <a:lnTo>
                    <a:pt x="6442456" y="1171321"/>
                  </a:lnTo>
                  <a:cubicBezTo>
                    <a:pt x="6543294" y="1171321"/>
                    <a:pt x="6624447" y="1091184"/>
                    <a:pt x="6624447" y="993013"/>
                  </a:cubicBezTo>
                  <a:lnTo>
                    <a:pt x="6624447" y="212090"/>
                  </a:lnTo>
                  <a:cubicBezTo>
                    <a:pt x="6624447" y="113919"/>
                    <a:pt x="6543294" y="33782"/>
                    <a:pt x="6442456" y="33782"/>
                  </a:cubicBezTo>
                  <a:lnTo>
                    <a:pt x="215773" y="33782"/>
                  </a:lnTo>
                  <a:lnTo>
                    <a:pt x="215773" y="16891"/>
                  </a:lnTo>
                  <a:lnTo>
                    <a:pt x="215773" y="33909"/>
                  </a:lnTo>
                  <a:cubicBezTo>
                    <a:pt x="115062" y="33909"/>
                    <a:pt x="33909" y="114046"/>
                    <a:pt x="33909" y="212090"/>
                  </a:cubicBezTo>
                  <a:close/>
                </a:path>
              </a:pathLst>
            </a:custGeom>
            <a:solidFill>
              <a:srgbClr val="88DB29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19050"/>
              <a:ext cx="6655270" cy="12179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560"/>
                </a:lnSpc>
              </a:pPr>
              <a:r>
                <a:rPr lang="en-US" sz="38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xxx</a:t>
              </a:r>
            </a:p>
          </p:txBody>
        </p:sp>
      </p:grpSp>
      <p:sp>
        <p:nvSpPr>
          <p:cNvPr name="AutoShape 22" id="22"/>
          <p:cNvSpPr/>
          <p:nvPr/>
        </p:nvSpPr>
        <p:spPr>
          <a:xfrm rot="5142660">
            <a:off x="3952361" y="32604894"/>
            <a:ext cx="1627184" cy="0"/>
          </a:xfrm>
          <a:prstGeom prst="line">
            <a:avLst/>
          </a:prstGeom>
          <a:ln cap="rnd" w="104775">
            <a:solidFill>
              <a:srgbClr val="88DB29"/>
            </a:solidFill>
            <a:prstDash val="solid"/>
            <a:headEnd type="none" len="sm" w="sm"/>
            <a:tailEnd type="arrow" len="sm" w="med"/>
          </a:ln>
        </p:spPr>
      </p:sp>
      <p:grpSp>
        <p:nvGrpSpPr>
          <p:cNvPr name="Group 23" id="23"/>
          <p:cNvGrpSpPr/>
          <p:nvPr/>
        </p:nvGrpSpPr>
        <p:grpSpPr>
          <a:xfrm rot="0">
            <a:off x="3813724" y="32215312"/>
            <a:ext cx="1870129" cy="618182"/>
            <a:chOff x="0" y="0"/>
            <a:chExt cx="2493505" cy="824243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-1524" y="-1524"/>
              <a:ext cx="2496566" cy="827278"/>
            </a:xfrm>
            <a:custGeom>
              <a:avLst/>
              <a:gdLst/>
              <a:ahLst/>
              <a:cxnLst/>
              <a:rect r="r" b="b" t="t" l="l"/>
              <a:pathLst>
                <a:path h="827278" w="2496566">
                  <a:moveTo>
                    <a:pt x="1524" y="0"/>
                  </a:moveTo>
                  <a:lnTo>
                    <a:pt x="2495042" y="0"/>
                  </a:lnTo>
                  <a:cubicBezTo>
                    <a:pt x="2495931" y="0"/>
                    <a:pt x="2496566" y="762"/>
                    <a:pt x="2496566" y="1524"/>
                  </a:cubicBezTo>
                  <a:lnTo>
                    <a:pt x="2496566" y="825754"/>
                  </a:lnTo>
                  <a:cubicBezTo>
                    <a:pt x="2496566" y="826643"/>
                    <a:pt x="2495804" y="827278"/>
                    <a:pt x="2495042" y="827278"/>
                  </a:cubicBezTo>
                  <a:lnTo>
                    <a:pt x="1524" y="827278"/>
                  </a:lnTo>
                  <a:cubicBezTo>
                    <a:pt x="635" y="827278"/>
                    <a:pt x="0" y="826516"/>
                    <a:pt x="0" y="825754"/>
                  </a:cubicBezTo>
                  <a:lnTo>
                    <a:pt x="0" y="1524"/>
                  </a:lnTo>
                  <a:cubicBezTo>
                    <a:pt x="0" y="635"/>
                    <a:pt x="762" y="0"/>
                    <a:pt x="1524" y="0"/>
                  </a:cubicBezTo>
                  <a:moveTo>
                    <a:pt x="1524" y="3048"/>
                  </a:moveTo>
                  <a:lnTo>
                    <a:pt x="1524" y="1524"/>
                  </a:lnTo>
                  <a:lnTo>
                    <a:pt x="3048" y="1524"/>
                  </a:lnTo>
                  <a:lnTo>
                    <a:pt x="3048" y="825754"/>
                  </a:lnTo>
                  <a:lnTo>
                    <a:pt x="1524" y="825754"/>
                  </a:lnTo>
                  <a:lnTo>
                    <a:pt x="1524" y="824230"/>
                  </a:lnTo>
                  <a:lnTo>
                    <a:pt x="2495042" y="824230"/>
                  </a:lnTo>
                  <a:lnTo>
                    <a:pt x="2495042" y="825754"/>
                  </a:lnTo>
                  <a:lnTo>
                    <a:pt x="2493518" y="825754"/>
                  </a:lnTo>
                  <a:lnTo>
                    <a:pt x="2493518" y="1524"/>
                  </a:lnTo>
                  <a:lnTo>
                    <a:pt x="2495042" y="1524"/>
                  </a:lnTo>
                  <a:lnTo>
                    <a:pt x="2495042" y="3048"/>
                  </a:lnTo>
                  <a:lnTo>
                    <a:pt x="1524" y="3048"/>
                  </a:lnTo>
                  <a:close/>
                </a:path>
              </a:pathLst>
            </a:custGeom>
            <a:solidFill>
              <a:srgbClr val="88DB29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0" y="-19050"/>
              <a:ext cx="2493505" cy="843293"/>
            </a:xfrm>
            <a:prstGeom prst="rect">
              <a:avLst/>
            </a:prstGeom>
          </p:spPr>
          <p:txBody>
            <a:bodyPr anchor="t" rtlCol="false" tIns="50800" lIns="50800" bIns="50800" rIns="50800"/>
            <a:lstStyle/>
            <a:p>
              <a:pPr algn="ctr">
                <a:lnSpc>
                  <a:spcPts val="4560"/>
                </a:lnSpc>
              </a:pPr>
              <a:r>
                <a:rPr lang="en-US" sz="3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xxxxxxx</a:t>
              </a: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2799131" y="33403861"/>
            <a:ext cx="3725037" cy="702897"/>
            <a:chOff x="0" y="0"/>
            <a:chExt cx="4966716" cy="937196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16891" y="16891"/>
              <a:ext cx="4935728" cy="909701"/>
            </a:xfrm>
            <a:custGeom>
              <a:avLst/>
              <a:gdLst/>
              <a:ahLst/>
              <a:cxnLst/>
              <a:rect r="r" b="b" t="t" l="l"/>
              <a:pathLst>
                <a:path h="909701" w="4935728">
                  <a:moveTo>
                    <a:pt x="0" y="151638"/>
                  </a:moveTo>
                  <a:cubicBezTo>
                    <a:pt x="0" y="67945"/>
                    <a:pt x="69469" y="0"/>
                    <a:pt x="155194" y="0"/>
                  </a:cubicBezTo>
                  <a:lnTo>
                    <a:pt x="4780534" y="0"/>
                  </a:lnTo>
                  <a:cubicBezTo>
                    <a:pt x="4866259" y="0"/>
                    <a:pt x="4935728" y="67818"/>
                    <a:pt x="4935728" y="151638"/>
                  </a:cubicBezTo>
                  <a:lnTo>
                    <a:pt x="4935728" y="758063"/>
                  </a:lnTo>
                  <a:cubicBezTo>
                    <a:pt x="4935728" y="841756"/>
                    <a:pt x="4866259" y="909701"/>
                    <a:pt x="4780534" y="909701"/>
                  </a:cubicBezTo>
                  <a:lnTo>
                    <a:pt x="155321" y="909701"/>
                  </a:lnTo>
                  <a:cubicBezTo>
                    <a:pt x="69596" y="909701"/>
                    <a:pt x="127" y="841883"/>
                    <a:pt x="127" y="758063"/>
                  </a:cubicBezTo>
                  <a:close/>
                </a:path>
              </a:pathLst>
            </a:custGeom>
            <a:solidFill>
              <a:srgbClr val="5E407F"/>
            </a:solidFill>
          </p:spPr>
        </p:sp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4969764" cy="943483"/>
            </a:xfrm>
            <a:custGeom>
              <a:avLst/>
              <a:gdLst/>
              <a:ahLst/>
              <a:cxnLst/>
              <a:rect r="r" b="b" t="t" l="l"/>
              <a:pathLst>
                <a:path h="943483" w="4969764">
                  <a:moveTo>
                    <a:pt x="0" y="168529"/>
                  </a:moveTo>
                  <a:cubicBezTo>
                    <a:pt x="0" y="75057"/>
                    <a:pt x="77470" y="0"/>
                    <a:pt x="172212" y="0"/>
                  </a:cubicBezTo>
                  <a:lnTo>
                    <a:pt x="4797552" y="0"/>
                  </a:lnTo>
                  <a:lnTo>
                    <a:pt x="4797552" y="16891"/>
                  </a:lnTo>
                  <a:lnTo>
                    <a:pt x="4797552" y="0"/>
                  </a:lnTo>
                  <a:cubicBezTo>
                    <a:pt x="4892294" y="0"/>
                    <a:pt x="4969764" y="75057"/>
                    <a:pt x="4969764" y="168529"/>
                  </a:cubicBezTo>
                  <a:lnTo>
                    <a:pt x="4952873" y="168529"/>
                  </a:lnTo>
                  <a:lnTo>
                    <a:pt x="4969764" y="168529"/>
                  </a:lnTo>
                  <a:lnTo>
                    <a:pt x="4969764" y="774954"/>
                  </a:lnTo>
                  <a:lnTo>
                    <a:pt x="4952873" y="774954"/>
                  </a:lnTo>
                  <a:lnTo>
                    <a:pt x="4969764" y="774954"/>
                  </a:lnTo>
                  <a:cubicBezTo>
                    <a:pt x="4969764" y="868426"/>
                    <a:pt x="4892294" y="943483"/>
                    <a:pt x="4797552" y="943483"/>
                  </a:cubicBezTo>
                  <a:lnTo>
                    <a:pt x="4797552" y="926465"/>
                  </a:lnTo>
                  <a:lnTo>
                    <a:pt x="4797552" y="943356"/>
                  </a:lnTo>
                  <a:lnTo>
                    <a:pt x="172212" y="943356"/>
                  </a:lnTo>
                  <a:lnTo>
                    <a:pt x="172212" y="926465"/>
                  </a:lnTo>
                  <a:lnTo>
                    <a:pt x="172212" y="943356"/>
                  </a:lnTo>
                  <a:cubicBezTo>
                    <a:pt x="77470" y="943483"/>
                    <a:pt x="0" y="868426"/>
                    <a:pt x="0" y="774954"/>
                  </a:cubicBezTo>
                  <a:lnTo>
                    <a:pt x="0" y="168529"/>
                  </a:lnTo>
                  <a:lnTo>
                    <a:pt x="16891" y="168529"/>
                  </a:lnTo>
                  <a:lnTo>
                    <a:pt x="0" y="168529"/>
                  </a:lnTo>
                  <a:moveTo>
                    <a:pt x="33909" y="168529"/>
                  </a:moveTo>
                  <a:lnTo>
                    <a:pt x="33909" y="774954"/>
                  </a:lnTo>
                  <a:lnTo>
                    <a:pt x="16891" y="774954"/>
                  </a:lnTo>
                  <a:lnTo>
                    <a:pt x="33909" y="774954"/>
                  </a:lnTo>
                  <a:cubicBezTo>
                    <a:pt x="33909" y="848995"/>
                    <a:pt x="95504" y="909574"/>
                    <a:pt x="172212" y="909574"/>
                  </a:cubicBezTo>
                  <a:lnTo>
                    <a:pt x="4797552" y="909574"/>
                  </a:lnTo>
                  <a:cubicBezTo>
                    <a:pt x="4874260" y="909574"/>
                    <a:pt x="4935855" y="848868"/>
                    <a:pt x="4935855" y="774954"/>
                  </a:cubicBezTo>
                  <a:lnTo>
                    <a:pt x="4935855" y="168529"/>
                  </a:lnTo>
                  <a:cubicBezTo>
                    <a:pt x="4935855" y="94488"/>
                    <a:pt x="4874260" y="33909"/>
                    <a:pt x="4797552" y="33909"/>
                  </a:cubicBezTo>
                  <a:lnTo>
                    <a:pt x="172212" y="33909"/>
                  </a:lnTo>
                  <a:lnTo>
                    <a:pt x="172212" y="16891"/>
                  </a:lnTo>
                  <a:lnTo>
                    <a:pt x="172212" y="33909"/>
                  </a:lnTo>
                  <a:cubicBezTo>
                    <a:pt x="95504" y="33909"/>
                    <a:pt x="33909" y="94615"/>
                    <a:pt x="33909" y="168529"/>
                  </a:cubicBezTo>
                  <a:close/>
                </a:path>
              </a:pathLst>
            </a:custGeom>
            <a:solidFill>
              <a:srgbClr val="88DB29"/>
            </a:solidFill>
          </p:spPr>
        </p:sp>
        <p:sp>
          <p:nvSpPr>
            <p:cNvPr name="TextBox 29" id="29"/>
            <p:cNvSpPr txBox="true"/>
            <p:nvPr/>
          </p:nvSpPr>
          <p:spPr>
            <a:xfrm>
              <a:off x="0" y="-19050"/>
              <a:ext cx="4966716" cy="9562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560"/>
                </a:lnSpc>
              </a:pPr>
              <a:r>
                <a:rPr lang="en-US" sz="38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XXX</a:t>
              </a:r>
            </a:p>
          </p:txBody>
        </p:sp>
      </p:grpSp>
      <p:sp>
        <p:nvSpPr>
          <p:cNvPr name="AutoShape 30" id="30"/>
          <p:cNvSpPr/>
          <p:nvPr/>
        </p:nvSpPr>
        <p:spPr>
          <a:xfrm rot="6448500">
            <a:off x="2264883" y="34785062"/>
            <a:ext cx="1928432" cy="0"/>
          </a:xfrm>
          <a:prstGeom prst="line">
            <a:avLst/>
          </a:prstGeom>
          <a:ln cap="rnd" w="104775">
            <a:solidFill>
              <a:srgbClr val="88DB29"/>
            </a:solidFill>
            <a:prstDash val="solid"/>
            <a:headEnd type="none" len="sm" w="sm"/>
            <a:tailEnd type="arrow" len="sm" w="med"/>
          </a:ln>
        </p:spPr>
      </p:sp>
      <p:grpSp>
        <p:nvGrpSpPr>
          <p:cNvPr name="Group 31" id="31"/>
          <p:cNvGrpSpPr/>
          <p:nvPr/>
        </p:nvGrpSpPr>
        <p:grpSpPr>
          <a:xfrm rot="0">
            <a:off x="2896686" y="34477042"/>
            <a:ext cx="664826" cy="618182"/>
            <a:chOff x="0" y="0"/>
            <a:chExt cx="886435" cy="824243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-1524" y="-1524"/>
              <a:ext cx="889508" cy="827278"/>
            </a:xfrm>
            <a:custGeom>
              <a:avLst/>
              <a:gdLst/>
              <a:ahLst/>
              <a:cxnLst/>
              <a:rect r="r" b="b" t="t" l="l"/>
              <a:pathLst>
                <a:path h="827278" w="889508">
                  <a:moveTo>
                    <a:pt x="1524" y="0"/>
                  </a:moveTo>
                  <a:lnTo>
                    <a:pt x="887984" y="0"/>
                  </a:lnTo>
                  <a:cubicBezTo>
                    <a:pt x="888873" y="0"/>
                    <a:pt x="889508" y="762"/>
                    <a:pt x="889508" y="1524"/>
                  </a:cubicBezTo>
                  <a:lnTo>
                    <a:pt x="889508" y="825754"/>
                  </a:lnTo>
                  <a:cubicBezTo>
                    <a:pt x="889508" y="826643"/>
                    <a:pt x="888746" y="827278"/>
                    <a:pt x="887984" y="827278"/>
                  </a:cubicBezTo>
                  <a:lnTo>
                    <a:pt x="1524" y="827278"/>
                  </a:lnTo>
                  <a:cubicBezTo>
                    <a:pt x="635" y="827278"/>
                    <a:pt x="0" y="826516"/>
                    <a:pt x="0" y="825754"/>
                  </a:cubicBezTo>
                  <a:lnTo>
                    <a:pt x="0" y="1524"/>
                  </a:lnTo>
                  <a:cubicBezTo>
                    <a:pt x="0" y="635"/>
                    <a:pt x="762" y="0"/>
                    <a:pt x="1524" y="0"/>
                  </a:cubicBezTo>
                  <a:moveTo>
                    <a:pt x="1524" y="3048"/>
                  </a:moveTo>
                  <a:lnTo>
                    <a:pt x="1524" y="1524"/>
                  </a:lnTo>
                  <a:lnTo>
                    <a:pt x="3048" y="1524"/>
                  </a:lnTo>
                  <a:lnTo>
                    <a:pt x="3048" y="825754"/>
                  </a:lnTo>
                  <a:lnTo>
                    <a:pt x="1524" y="825754"/>
                  </a:lnTo>
                  <a:lnTo>
                    <a:pt x="1524" y="824230"/>
                  </a:lnTo>
                  <a:lnTo>
                    <a:pt x="887984" y="824230"/>
                  </a:lnTo>
                  <a:lnTo>
                    <a:pt x="887984" y="825754"/>
                  </a:lnTo>
                  <a:lnTo>
                    <a:pt x="886460" y="825754"/>
                  </a:lnTo>
                  <a:lnTo>
                    <a:pt x="886460" y="1524"/>
                  </a:lnTo>
                  <a:lnTo>
                    <a:pt x="887984" y="1524"/>
                  </a:lnTo>
                  <a:lnTo>
                    <a:pt x="887984" y="3048"/>
                  </a:lnTo>
                  <a:lnTo>
                    <a:pt x="1524" y="3048"/>
                  </a:lnTo>
                  <a:close/>
                </a:path>
              </a:pathLst>
            </a:custGeom>
            <a:solidFill>
              <a:srgbClr val="88DB29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0" y="-19050"/>
              <a:ext cx="886435" cy="843293"/>
            </a:xfrm>
            <a:prstGeom prst="rect">
              <a:avLst/>
            </a:prstGeom>
          </p:spPr>
          <p:txBody>
            <a:bodyPr anchor="t" rtlCol="false" tIns="50800" lIns="50800" bIns="50800" rIns="50800"/>
            <a:lstStyle/>
            <a:p>
              <a:pPr algn="ctr">
                <a:lnSpc>
                  <a:spcPts val="4560"/>
                </a:lnSpc>
              </a:pPr>
              <a:r>
                <a:rPr lang="en-US" sz="3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xx</a:t>
              </a: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1657360" y="35692432"/>
            <a:ext cx="2938739" cy="702897"/>
            <a:chOff x="0" y="0"/>
            <a:chExt cx="3918318" cy="937196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16891" y="16891"/>
              <a:ext cx="3887470" cy="909701"/>
            </a:xfrm>
            <a:custGeom>
              <a:avLst/>
              <a:gdLst/>
              <a:ahLst/>
              <a:cxnLst/>
              <a:rect r="r" b="b" t="t" l="l"/>
              <a:pathLst>
                <a:path h="909701" w="3887470">
                  <a:moveTo>
                    <a:pt x="0" y="151638"/>
                  </a:moveTo>
                  <a:cubicBezTo>
                    <a:pt x="0" y="67945"/>
                    <a:pt x="69342" y="0"/>
                    <a:pt x="154940" y="0"/>
                  </a:cubicBezTo>
                  <a:lnTo>
                    <a:pt x="3732530" y="0"/>
                  </a:lnTo>
                  <a:cubicBezTo>
                    <a:pt x="3818128" y="0"/>
                    <a:pt x="3887470" y="67818"/>
                    <a:pt x="3887470" y="151638"/>
                  </a:cubicBezTo>
                  <a:lnTo>
                    <a:pt x="3887470" y="758063"/>
                  </a:lnTo>
                  <a:cubicBezTo>
                    <a:pt x="3887470" y="841756"/>
                    <a:pt x="3818128" y="909701"/>
                    <a:pt x="3732530" y="909701"/>
                  </a:cubicBezTo>
                  <a:lnTo>
                    <a:pt x="155067" y="909701"/>
                  </a:lnTo>
                  <a:cubicBezTo>
                    <a:pt x="69469" y="909701"/>
                    <a:pt x="127" y="841883"/>
                    <a:pt x="127" y="758063"/>
                  </a:cubicBezTo>
                  <a:close/>
                </a:path>
              </a:pathLst>
            </a:custGeom>
            <a:solidFill>
              <a:srgbClr val="5E407F"/>
            </a:solidFill>
          </p:spPr>
        </p:sp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3921379" cy="943483"/>
            </a:xfrm>
            <a:custGeom>
              <a:avLst/>
              <a:gdLst/>
              <a:ahLst/>
              <a:cxnLst/>
              <a:rect r="r" b="b" t="t" l="l"/>
              <a:pathLst>
                <a:path h="943483" w="3921379">
                  <a:moveTo>
                    <a:pt x="0" y="168529"/>
                  </a:moveTo>
                  <a:cubicBezTo>
                    <a:pt x="0" y="75057"/>
                    <a:pt x="77343" y="0"/>
                    <a:pt x="171958" y="0"/>
                  </a:cubicBezTo>
                  <a:lnTo>
                    <a:pt x="3749421" y="0"/>
                  </a:lnTo>
                  <a:lnTo>
                    <a:pt x="3749421" y="16891"/>
                  </a:lnTo>
                  <a:lnTo>
                    <a:pt x="3749421" y="0"/>
                  </a:lnTo>
                  <a:cubicBezTo>
                    <a:pt x="3844036" y="0"/>
                    <a:pt x="3921379" y="75057"/>
                    <a:pt x="3921379" y="168529"/>
                  </a:cubicBezTo>
                  <a:lnTo>
                    <a:pt x="3904488" y="168529"/>
                  </a:lnTo>
                  <a:lnTo>
                    <a:pt x="3921379" y="168529"/>
                  </a:lnTo>
                  <a:lnTo>
                    <a:pt x="3921379" y="774954"/>
                  </a:lnTo>
                  <a:lnTo>
                    <a:pt x="3904488" y="774954"/>
                  </a:lnTo>
                  <a:lnTo>
                    <a:pt x="3921379" y="774954"/>
                  </a:lnTo>
                  <a:cubicBezTo>
                    <a:pt x="3921379" y="868426"/>
                    <a:pt x="3844036" y="943483"/>
                    <a:pt x="3749421" y="943483"/>
                  </a:cubicBezTo>
                  <a:lnTo>
                    <a:pt x="3749421" y="926465"/>
                  </a:lnTo>
                  <a:lnTo>
                    <a:pt x="3749421" y="943356"/>
                  </a:lnTo>
                  <a:lnTo>
                    <a:pt x="171958" y="943356"/>
                  </a:lnTo>
                  <a:lnTo>
                    <a:pt x="171958" y="926465"/>
                  </a:lnTo>
                  <a:lnTo>
                    <a:pt x="171958" y="943356"/>
                  </a:lnTo>
                  <a:cubicBezTo>
                    <a:pt x="77343" y="943483"/>
                    <a:pt x="0" y="868299"/>
                    <a:pt x="0" y="774954"/>
                  </a:cubicBezTo>
                  <a:lnTo>
                    <a:pt x="0" y="168529"/>
                  </a:lnTo>
                  <a:lnTo>
                    <a:pt x="16891" y="168529"/>
                  </a:lnTo>
                  <a:lnTo>
                    <a:pt x="0" y="168529"/>
                  </a:lnTo>
                  <a:moveTo>
                    <a:pt x="33909" y="168529"/>
                  </a:moveTo>
                  <a:lnTo>
                    <a:pt x="33909" y="774954"/>
                  </a:lnTo>
                  <a:lnTo>
                    <a:pt x="16891" y="774954"/>
                  </a:lnTo>
                  <a:lnTo>
                    <a:pt x="33909" y="774954"/>
                  </a:lnTo>
                  <a:cubicBezTo>
                    <a:pt x="33909" y="848995"/>
                    <a:pt x="95377" y="909574"/>
                    <a:pt x="171958" y="909574"/>
                  </a:cubicBezTo>
                  <a:lnTo>
                    <a:pt x="3749421" y="909574"/>
                  </a:lnTo>
                  <a:cubicBezTo>
                    <a:pt x="3826002" y="909574"/>
                    <a:pt x="3887470" y="848995"/>
                    <a:pt x="3887470" y="774954"/>
                  </a:cubicBezTo>
                  <a:lnTo>
                    <a:pt x="3887470" y="168529"/>
                  </a:lnTo>
                  <a:cubicBezTo>
                    <a:pt x="3887470" y="94488"/>
                    <a:pt x="3826002" y="33909"/>
                    <a:pt x="3749421" y="33909"/>
                  </a:cubicBezTo>
                  <a:lnTo>
                    <a:pt x="171958" y="33909"/>
                  </a:lnTo>
                  <a:lnTo>
                    <a:pt x="171958" y="16891"/>
                  </a:lnTo>
                  <a:lnTo>
                    <a:pt x="171958" y="33909"/>
                  </a:lnTo>
                  <a:cubicBezTo>
                    <a:pt x="95377" y="33909"/>
                    <a:pt x="33909" y="94488"/>
                    <a:pt x="33909" y="168529"/>
                  </a:cubicBezTo>
                  <a:close/>
                </a:path>
              </a:pathLst>
            </a:custGeom>
            <a:solidFill>
              <a:srgbClr val="88DB29"/>
            </a:solidFill>
          </p:spPr>
        </p:sp>
        <p:sp>
          <p:nvSpPr>
            <p:cNvPr name="TextBox 37" id="37"/>
            <p:cNvSpPr txBox="true"/>
            <p:nvPr/>
          </p:nvSpPr>
          <p:spPr>
            <a:xfrm>
              <a:off x="0" y="-19050"/>
              <a:ext cx="3918318" cy="9562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560"/>
                </a:lnSpc>
              </a:pPr>
              <a:r>
                <a:rPr lang="en-US" sz="38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xxxxxx</a:t>
              </a:r>
            </a:p>
          </p:txBody>
        </p:sp>
      </p:grpSp>
      <p:sp>
        <p:nvSpPr>
          <p:cNvPr name="AutoShape 38" id="38"/>
          <p:cNvSpPr/>
          <p:nvPr/>
        </p:nvSpPr>
        <p:spPr>
          <a:xfrm rot="4562700">
            <a:off x="4880038" y="34847203"/>
            <a:ext cx="1767297" cy="0"/>
          </a:xfrm>
          <a:prstGeom prst="line">
            <a:avLst/>
          </a:prstGeom>
          <a:ln cap="rnd" w="104775">
            <a:solidFill>
              <a:srgbClr val="88DB29"/>
            </a:solidFill>
            <a:prstDash val="solid"/>
            <a:headEnd type="none" len="sm" w="sm"/>
            <a:tailEnd type="arrow" len="sm" w="med"/>
          </a:ln>
        </p:spPr>
      </p:sp>
      <p:grpSp>
        <p:nvGrpSpPr>
          <p:cNvPr name="Group 39" id="39"/>
          <p:cNvGrpSpPr/>
          <p:nvPr/>
        </p:nvGrpSpPr>
        <p:grpSpPr>
          <a:xfrm rot="0">
            <a:off x="5310788" y="34530001"/>
            <a:ext cx="1146943" cy="618182"/>
            <a:chOff x="0" y="0"/>
            <a:chExt cx="1529258" cy="824243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-1524" y="-1524"/>
              <a:ext cx="1532255" cy="827278"/>
            </a:xfrm>
            <a:custGeom>
              <a:avLst/>
              <a:gdLst/>
              <a:ahLst/>
              <a:cxnLst/>
              <a:rect r="r" b="b" t="t" l="l"/>
              <a:pathLst>
                <a:path h="827278" w="1532255">
                  <a:moveTo>
                    <a:pt x="1524" y="0"/>
                  </a:moveTo>
                  <a:lnTo>
                    <a:pt x="1530731" y="0"/>
                  </a:lnTo>
                  <a:cubicBezTo>
                    <a:pt x="1531620" y="0"/>
                    <a:pt x="1532255" y="762"/>
                    <a:pt x="1532255" y="1524"/>
                  </a:cubicBezTo>
                  <a:lnTo>
                    <a:pt x="1532255" y="825754"/>
                  </a:lnTo>
                  <a:cubicBezTo>
                    <a:pt x="1532255" y="826643"/>
                    <a:pt x="1531493" y="827278"/>
                    <a:pt x="1530731" y="827278"/>
                  </a:cubicBezTo>
                  <a:lnTo>
                    <a:pt x="1524" y="827278"/>
                  </a:lnTo>
                  <a:cubicBezTo>
                    <a:pt x="635" y="827278"/>
                    <a:pt x="0" y="826516"/>
                    <a:pt x="0" y="825754"/>
                  </a:cubicBezTo>
                  <a:lnTo>
                    <a:pt x="0" y="1524"/>
                  </a:lnTo>
                  <a:cubicBezTo>
                    <a:pt x="0" y="635"/>
                    <a:pt x="762" y="0"/>
                    <a:pt x="1524" y="0"/>
                  </a:cubicBezTo>
                  <a:moveTo>
                    <a:pt x="1524" y="3048"/>
                  </a:moveTo>
                  <a:lnTo>
                    <a:pt x="1524" y="1524"/>
                  </a:lnTo>
                  <a:lnTo>
                    <a:pt x="3048" y="1524"/>
                  </a:lnTo>
                  <a:lnTo>
                    <a:pt x="3048" y="825754"/>
                  </a:lnTo>
                  <a:lnTo>
                    <a:pt x="1524" y="825754"/>
                  </a:lnTo>
                  <a:lnTo>
                    <a:pt x="1524" y="824230"/>
                  </a:lnTo>
                  <a:lnTo>
                    <a:pt x="1530731" y="824230"/>
                  </a:lnTo>
                  <a:lnTo>
                    <a:pt x="1530731" y="825754"/>
                  </a:lnTo>
                  <a:lnTo>
                    <a:pt x="1529207" y="825754"/>
                  </a:lnTo>
                  <a:lnTo>
                    <a:pt x="1529207" y="1524"/>
                  </a:lnTo>
                  <a:lnTo>
                    <a:pt x="1530731" y="1524"/>
                  </a:lnTo>
                  <a:lnTo>
                    <a:pt x="1530731" y="3048"/>
                  </a:lnTo>
                  <a:lnTo>
                    <a:pt x="1524" y="3048"/>
                  </a:lnTo>
                  <a:close/>
                </a:path>
              </a:pathLst>
            </a:custGeom>
            <a:solidFill>
              <a:srgbClr val="88DB29"/>
            </a:solidFill>
          </p:spPr>
        </p:sp>
        <p:sp>
          <p:nvSpPr>
            <p:cNvPr name="TextBox 41" id="41"/>
            <p:cNvSpPr txBox="true"/>
            <p:nvPr/>
          </p:nvSpPr>
          <p:spPr>
            <a:xfrm>
              <a:off x="0" y="-19050"/>
              <a:ext cx="1529258" cy="843293"/>
            </a:xfrm>
            <a:prstGeom prst="rect">
              <a:avLst/>
            </a:prstGeom>
          </p:spPr>
          <p:txBody>
            <a:bodyPr anchor="t" rtlCol="false" tIns="50800" lIns="50800" bIns="50800" rIns="50800"/>
            <a:lstStyle/>
            <a:p>
              <a:pPr algn="ctr">
                <a:lnSpc>
                  <a:spcPts val="4560"/>
                </a:lnSpc>
              </a:pPr>
              <a:r>
                <a:rPr lang="en-US" sz="3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xxxx</a:t>
              </a:r>
            </a:p>
          </p:txBody>
        </p:sp>
      </p:grpSp>
      <p:grpSp>
        <p:nvGrpSpPr>
          <p:cNvPr name="Group 42" id="42"/>
          <p:cNvGrpSpPr/>
          <p:nvPr/>
        </p:nvGrpSpPr>
        <p:grpSpPr>
          <a:xfrm rot="0">
            <a:off x="4828242" y="35692432"/>
            <a:ext cx="2683412" cy="702897"/>
            <a:chOff x="0" y="0"/>
            <a:chExt cx="3577882" cy="937196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16891" y="16891"/>
              <a:ext cx="3546856" cy="909701"/>
            </a:xfrm>
            <a:custGeom>
              <a:avLst/>
              <a:gdLst/>
              <a:ahLst/>
              <a:cxnLst/>
              <a:rect r="r" b="b" t="t" l="l"/>
              <a:pathLst>
                <a:path h="909701" w="3546856">
                  <a:moveTo>
                    <a:pt x="0" y="151638"/>
                  </a:moveTo>
                  <a:cubicBezTo>
                    <a:pt x="0" y="67945"/>
                    <a:pt x="69342" y="0"/>
                    <a:pt x="154813" y="0"/>
                  </a:cubicBezTo>
                  <a:lnTo>
                    <a:pt x="3392043" y="0"/>
                  </a:lnTo>
                  <a:cubicBezTo>
                    <a:pt x="3477514" y="0"/>
                    <a:pt x="3546856" y="67818"/>
                    <a:pt x="3546856" y="151638"/>
                  </a:cubicBezTo>
                  <a:lnTo>
                    <a:pt x="3546856" y="758063"/>
                  </a:lnTo>
                  <a:cubicBezTo>
                    <a:pt x="3546856" y="841756"/>
                    <a:pt x="3477514" y="909701"/>
                    <a:pt x="3392043" y="909701"/>
                  </a:cubicBezTo>
                  <a:lnTo>
                    <a:pt x="154940" y="909701"/>
                  </a:lnTo>
                  <a:cubicBezTo>
                    <a:pt x="69469" y="909701"/>
                    <a:pt x="127" y="841883"/>
                    <a:pt x="127" y="758063"/>
                  </a:cubicBezTo>
                  <a:close/>
                </a:path>
              </a:pathLst>
            </a:custGeom>
            <a:solidFill>
              <a:srgbClr val="5E407F"/>
            </a:solidFill>
          </p:spPr>
        </p:sp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3580892" cy="943483"/>
            </a:xfrm>
            <a:custGeom>
              <a:avLst/>
              <a:gdLst/>
              <a:ahLst/>
              <a:cxnLst/>
              <a:rect r="r" b="b" t="t" l="l"/>
              <a:pathLst>
                <a:path h="943483" w="3580892">
                  <a:moveTo>
                    <a:pt x="0" y="168529"/>
                  </a:moveTo>
                  <a:cubicBezTo>
                    <a:pt x="0" y="75057"/>
                    <a:pt x="77216" y="0"/>
                    <a:pt x="171831" y="0"/>
                  </a:cubicBezTo>
                  <a:lnTo>
                    <a:pt x="3409061" y="0"/>
                  </a:lnTo>
                  <a:lnTo>
                    <a:pt x="3409061" y="16891"/>
                  </a:lnTo>
                  <a:lnTo>
                    <a:pt x="3409061" y="0"/>
                  </a:lnTo>
                  <a:cubicBezTo>
                    <a:pt x="3503549" y="0"/>
                    <a:pt x="3580892" y="75057"/>
                    <a:pt x="3580892" y="168529"/>
                  </a:cubicBezTo>
                  <a:lnTo>
                    <a:pt x="3564001" y="168529"/>
                  </a:lnTo>
                  <a:lnTo>
                    <a:pt x="3580892" y="168529"/>
                  </a:lnTo>
                  <a:lnTo>
                    <a:pt x="3580892" y="774954"/>
                  </a:lnTo>
                  <a:lnTo>
                    <a:pt x="3564001" y="774954"/>
                  </a:lnTo>
                  <a:lnTo>
                    <a:pt x="3580892" y="774954"/>
                  </a:lnTo>
                  <a:cubicBezTo>
                    <a:pt x="3580892" y="868426"/>
                    <a:pt x="3503676" y="943483"/>
                    <a:pt x="3409061" y="943483"/>
                  </a:cubicBezTo>
                  <a:lnTo>
                    <a:pt x="3409061" y="926465"/>
                  </a:lnTo>
                  <a:lnTo>
                    <a:pt x="3409061" y="943356"/>
                  </a:lnTo>
                  <a:lnTo>
                    <a:pt x="171831" y="943356"/>
                  </a:lnTo>
                  <a:lnTo>
                    <a:pt x="171831" y="926465"/>
                  </a:lnTo>
                  <a:lnTo>
                    <a:pt x="171831" y="943356"/>
                  </a:lnTo>
                  <a:cubicBezTo>
                    <a:pt x="77216" y="943483"/>
                    <a:pt x="0" y="868299"/>
                    <a:pt x="0" y="774954"/>
                  </a:cubicBezTo>
                  <a:lnTo>
                    <a:pt x="0" y="168529"/>
                  </a:lnTo>
                  <a:lnTo>
                    <a:pt x="16891" y="168529"/>
                  </a:lnTo>
                  <a:lnTo>
                    <a:pt x="0" y="168529"/>
                  </a:lnTo>
                  <a:moveTo>
                    <a:pt x="33909" y="168529"/>
                  </a:moveTo>
                  <a:lnTo>
                    <a:pt x="33909" y="774954"/>
                  </a:lnTo>
                  <a:lnTo>
                    <a:pt x="16891" y="774954"/>
                  </a:lnTo>
                  <a:lnTo>
                    <a:pt x="33909" y="774954"/>
                  </a:lnTo>
                  <a:cubicBezTo>
                    <a:pt x="33909" y="848995"/>
                    <a:pt x="95377" y="909574"/>
                    <a:pt x="171831" y="909574"/>
                  </a:cubicBezTo>
                  <a:lnTo>
                    <a:pt x="3409061" y="909574"/>
                  </a:lnTo>
                  <a:cubicBezTo>
                    <a:pt x="3485515" y="909574"/>
                    <a:pt x="3546983" y="848995"/>
                    <a:pt x="3546983" y="774954"/>
                  </a:cubicBezTo>
                  <a:lnTo>
                    <a:pt x="3546983" y="168529"/>
                  </a:lnTo>
                  <a:cubicBezTo>
                    <a:pt x="3546983" y="94488"/>
                    <a:pt x="3485515" y="33909"/>
                    <a:pt x="3409061" y="33909"/>
                  </a:cubicBezTo>
                  <a:lnTo>
                    <a:pt x="171831" y="33909"/>
                  </a:lnTo>
                  <a:lnTo>
                    <a:pt x="171831" y="16891"/>
                  </a:lnTo>
                  <a:lnTo>
                    <a:pt x="171831" y="33909"/>
                  </a:lnTo>
                  <a:cubicBezTo>
                    <a:pt x="95250" y="33909"/>
                    <a:pt x="33909" y="94488"/>
                    <a:pt x="33909" y="168529"/>
                  </a:cubicBezTo>
                  <a:close/>
                </a:path>
              </a:pathLst>
            </a:custGeom>
            <a:solidFill>
              <a:srgbClr val="88DB29"/>
            </a:solidFill>
          </p:spPr>
        </p:sp>
        <p:sp>
          <p:nvSpPr>
            <p:cNvPr name="TextBox 45" id="45"/>
            <p:cNvSpPr txBox="true"/>
            <p:nvPr/>
          </p:nvSpPr>
          <p:spPr>
            <a:xfrm>
              <a:off x="0" y="-19050"/>
              <a:ext cx="3577882" cy="9562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560"/>
                </a:lnSpc>
              </a:pPr>
              <a:r>
                <a:rPr lang="en-US" sz="38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xxxxxxx</a:t>
              </a:r>
            </a:p>
          </p:txBody>
        </p:sp>
      </p:grpSp>
      <p:sp>
        <p:nvSpPr>
          <p:cNvPr name="AutoShape 46" id="46"/>
          <p:cNvSpPr/>
          <p:nvPr/>
        </p:nvSpPr>
        <p:spPr>
          <a:xfrm rot="-3660540">
            <a:off x="5653707" y="34855499"/>
            <a:ext cx="6929599" cy="0"/>
          </a:xfrm>
          <a:prstGeom prst="line">
            <a:avLst/>
          </a:prstGeom>
          <a:ln cap="rnd" w="104775">
            <a:solidFill>
              <a:srgbClr val="88DB29"/>
            </a:solidFill>
            <a:prstDash val="solid"/>
            <a:headEnd type="none" len="sm" w="sm"/>
            <a:tailEnd type="arrow" len="sm" w="med"/>
          </a:ln>
        </p:spPr>
      </p:sp>
      <p:grpSp>
        <p:nvGrpSpPr>
          <p:cNvPr name="Group 47" id="47"/>
          <p:cNvGrpSpPr/>
          <p:nvPr/>
        </p:nvGrpSpPr>
        <p:grpSpPr>
          <a:xfrm rot="0">
            <a:off x="8167916" y="33868033"/>
            <a:ext cx="1870129" cy="618182"/>
            <a:chOff x="0" y="0"/>
            <a:chExt cx="2493505" cy="824243"/>
          </a:xfrm>
        </p:grpSpPr>
        <p:sp>
          <p:nvSpPr>
            <p:cNvPr name="Freeform 48" id="48"/>
            <p:cNvSpPr/>
            <p:nvPr/>
          </p:nvSpPr>
          <p:spPr>
            <a:xfrm flipH="false" flipV="false" rot="0">
              <a:off x="-1524" y="-1524"/>
              <a:ext cx="2496566" cy="827278"/>
            </a:xfrm>
            <a:custGeom>
              <a:avLst/>
              <a:gdLst/>
              <a:ahLst/>
              <a:cxnLst/>
              <a:rect r="r" b="b" t="t" l="l"/>
              <a:pathLst>
                <a:path h="827278" w="2496566">
                  <a:moveTo>
                    <a:pt x="1524" y="0"/>
                  </a:moveTo>
                  <a:lnTo>
                    <a:pt x="2495042" y="0"/>
                  </a:lnTo>
                  <a:cubicBezTo>
                    <a:pt x="2495931" y="0"/>
                    <a:pt x="2496566" y="762"/>
                    <a:pt x="2496566" y="1524"/>
                  </a:cubicBezTo>
                  <a:lnTo>
                    <a:pt x="2496566" y="825754"/>
                  </a:lnTo>
                  <a:cubicBezTo>
                    <a:pt x="2496566" y="826643"/>
                    <a:pt x="2495804" y="827278"/>
                    <a:pt x="2495042" y="827278"/>
                  </a:cubicBezTo>
                  <a:lnTo>
                    <a:pt x="1524" y="827278"/>
                  </a:lnTo>
                  <a:cubicBezTo>
                    <a:pt x="635" y="827278"/>
                    <a:pt x="0" y="826516"/>
                    <a:pt x="0" y="825754"/>
                  </a:cubicBezTo>
                  <a:lnTo>
                    <a:pt x="0" y="1524"/>
                  </a:lnTo>
                  <a:cubicBezTo>
                    <a:pt x="0" y="635"/>
                    <a:pt x="762" y="0"/>
                    <a:pt x="1524" y="0"/>
                  </a:cubicBezTo>
                  <a:moveTo>
                    <a:pt x="1524" y="3048"/>
                  </a:moveTo>
                  <a:lnTo>
                    <a:pt x="1524" y="1524"/>
                  </a:lnTo>
                  <a:lnTo>
                    <a:pt x="3048" y="1524"/>
                  </a:lnTo>
                  <a:lnTo>
                    <a:pt x="3048" y="825754"/>
                  </a:lnTo>
                  <a:lnTo>
                    <a:pt x="1524" y="825754"/>
                  </a:lnTo>
                  <a:lnTo>
                    <a:pt x="1524" y="824230"/>
                  </a:lnTo>
                  <a:lnTo>
                    <a:pt x="2495042" y="824230"/>
                  </a:lnTo>
                  <a:lnTo>
                    <a:pt x="2495042" y="825754"/>
                  </a:lnTo>
                  <a:lnTo>
                    <a:pt x="2493518" y="825754"/>
                  </a:lnTo>
                  <a:lnTo>
                    <a:pt x="2493518" y="1524"/>
                  </a:lnTo>
                  <a:lnTo>
                    <a:pt x="2495042" y="1524"/>
                  </a:lnTo>
                  <a:lnTo>
                    <a:pt x="2495042" y="3048"/>
                  </a:lnTo>
                  <a:lnTo>
                    <a:pt x="1524" y="3048"/>
                  </a:lnTo>
                  <a:close/>
                </a:path>
              </a:pathLst>
            </a:custGeom>
            <a:solidFill>
              <a:srgbClr val="88DB29"/>
            </a:solidFill>
          </p:spPr>
        </p:sp>
        <p:sp>
          <p:nvSpPr>
            <p:cNvPr name="TextBox 49" id="49"/>
            <p:cNvSpPr txBox="true"/>
            <p:nvPr/>
          </p:nvSpPr>
          <p:spPr>
            <a:xfrm>
              <a:off x="0" y="-19050"/>
              <a:ext cx="2493505" cy="843293"/>
            </a:xfrm>
            <a:prstGeom prst="rect">
              <a:avLst/>
            </a:prstGeom>
          </p:spPr>
          <p:txBody>
            <a:bodyPr anchor="t" rtlCol="false" tIns="50800" lIns="50800" bIns="50800" rIns="50800"/>
            <a:lstStyle/>
            <a:p>
              <a:pPr algn="ctr">
                <a:lnSpc>
                  <a:spcPts val="4560"/>
                </a:lnSpc>
              </a:pPr>
              <a:r>
                <a:rPr lang="en-US" sz="3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xxxxxxx</a:t>
              </a:r>
            </a:p>
          </p:txBody>
        </p:sp>
      </p:grpSp>
      <p:grpSp>
        <p:nvGrpSpPr>
          <p:cNvPr name="Group 50" id="50"/>
          <p:cNvGrpSpPr/>
          <p:nvPr/>
        </p:nvGrpSpPr>
        <p:grpSpPr>
          <a:xfrm rot="0">
            <a:off x="10385098" y="33235954"/>
            <a:ext cx="3637121" cy="855250"/>
            <a:chOff x="0" y="0"/>
            <a:chExt cx="4849495" cy="1140333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16891" y="17018"/>
              <a:ext cx="4818634" cy="1112647"/>
            </a:xfrm>
            <a:custGeom>
              <a:avLst/>
              <a:gdLst/>
              <a:ahLst/>
              <a:cxnLst/>
              <a:rect r="r" b="b" t="t" l="l"/>
              <a:pathLst>
                <a:path h="1112647" w="4818634">
                  <a:moveTo>
                    <a:pt x="0" y="185420"/>
                  </a:moveTo>
                  <a:cubicBezTo>
                    <a:pt x="0" y="83058"/>
                    <a:pt x="84582" y="0"/>
                    <a:pt x="188849" y="0"/>
                  </a:cubicBezTo>
                  <a:lnTo>
                    <a:pt x="4629785" y="0"/>
                  </a:lnTo>
                  <a:cubicBezTo>
                    <a:pt x="4734052" y="0"/>
                    <a:pt x="4818634" y="83058"/>
                    <a:pt x="4818634" y="185420"/>
                  </a:cubicBezTo>
                  <a:lnTo>
                    <a:pt x="4818634" y="927227"/>
                  </a:lnTo>
                  <a:cubicBezTo>
                    <a:pt x="4818634" y="1029589"/>
                    <a:pt x="4734052" y="1112647"/>
                    <a:pt x="4629785" y="1112647"/>
                  </a:cubicBezTo>
                  <a:lnTo>
                    <a:pt x="188849" y="1112647"/>
                  </a:lnTo>
                  <a:cubicBezTo>
                    <a:pt x="84582" y="1112647"/>
                    <a:pt x="0" y="1029589"/>
                    <a:pt x="0" y="927227"/>
                  </a:cubicBezTo>
                  <a:close/>
                </a:path>
              </a:pathLst>
            </a:custGeom>
            <a:solidFill>
              <a:srgbClr val="5E407F"/>
            </a:solidFill>
          </p:spPr>
        </p:sp>
        <p:sp>
          <p:nvSpPr>
            <p:cNvPr name="Freeform 52" id="52"/>
            <p:cNvSpPr/>
            <p:nvPr/>
          </p:nvSpPr>
          <p:spPr>
            <a:xfrm flipH="false" flipV="false" rot="0">
              <a:off x="0" y="0"/>
              <a:ext cx="4852416" cy="1146683"/>
            </a:xfrm>
            <a:custGeom>
              <a:avLst/>
              <a:gdLst/>
              <a:ahLst/>
              <a:cxnLst/>
              <a:rect r="r" b="b" t="t" l="l"/>
              <a:pathLst>
                <a:path h="1146683" w="4852416">
                  <a:moveTo>
                    <a:pt x="0" y="202438"/>
                  </a:moveTo>
                  <a:cubicBezTo>
                    <a:pt x="0" y="90297"/>
                    <a:pt x="92456" y="0"/>
                    <a:pt x="205740" y="0"/>
                  </a:cubicBezTo>
                  <a:lnTo>
                    <a:pt x="4646676" y="0"/>
                  </a:lnTo>
                  <a:lnTo>
                    <a:pt x="4646676" y="16891"/>
                  </a:lnTo>
                  <a:lnTo>
                    <a:pt x="4646676" y="0"/>
                  </a:lnTo>
                  <a:cubicBezTo>
                    <a:pt x="4760087" y="0"/>
                    <a:pt x="4852416" y="90297"/>
                    <a:pt x="4852416" y="202438"/>
                  </a:cubicBezTo>
                  <a:lnTo>
                    <a:pt x="4835525" y="202438"/>
                  </a:lnTo>
                  <a:lnTo>
                    <a:pt x="4852416" y="202438"/>
                  </a:lnTo>
                  <a:lnTo>
                    <a:pt x="4852416" y="944245"/>
                  </a:lnTo>
                  <a:lnTo>
                    <a:pt x="4835525" y="944245"/>
                  </a:lnTo>
                  <a:lnTo>
                    <a:pt x="4852416" y="944245"/>
                  </a:lnTo>
                  <a:cubicBezTo>
                    <a:pt x="4852416" y="1056259"/>
                    <a:pt x="4759960" y="1146683"/>
                    <a:pt x="4646676" y="1146683"/>
                  </a:cubicBezTo>
                  <a:lnTo>
                    <a:pt x="4646676" y="1129665"/>
                  </a:lnTo>
                  <a:lnTo>
                    <a:pt x="4646676" y="1146556"/>
                  </a:lnTo>
                  <a:lnTo>
                    <a:pt x="205740" y="1146556"/>
                  </a:lnTo>
                  <a:lnTo>
                    <a:pt x="205740" y="1129665"/>
                  </a:lnTo>
                  <a:lnTo>
                    <a:pt x="205740" y="1146556"/>
                  </a:lnTo>
                  <a:cubicBezTo>
                    <a:pt x="92456" y="1146556"/>
                    <a:pt x="0" y="1056259"/>
                    <a:pt x="0" y="944245"/>
                  </a:cubicBezTo>
                  <a:lnTo>
                    <a:pt x="0" y="202438"/>
                  </a:lnTo>
                  <a:lnTo>
                    <a:pt x="16891" y="202438"/>
                  </a:lnTo>
                  <a:lnTo>
                    <a:pt x="0" y="202438"/>
                  </a:lnTo>
                  <a:moveTo>
                    <a:pt x="33909" y="202438"/>
                  </a:moveTo>
                  <a:lnTo>
                    <a:pt x="33909" y="944245"/>
                  </a:lnTo>
                  <a:lnTo>
                    <a:pt x="16891" y="944245"/>
                  </a:lnTo>
                  <a:lnTo>
                    <a:pt x="33909" y="944245"/>
                  </a:lnTo>
                  <a:cubicBezTo>
                    <a:pt x="33909" y="1037082"/>
                    <a:pt x="110617" y="1112774"/>
                    <a:pt x="205867" y="1112774"/>
                  </a:cubicBezTo>
                  <a:lnTo>
                    <a:pt x="4646676" y="1112774"/>
                  </a:lnTo>
                  <a:cubicBezTo>
                    <a:pt x="4741926" y="1112774"/>
                    <a:pt x="4818634" y="1037082"/>
                    <a:pt x="4818634" y="944245"/>
                  </a:cubicBezTo>
                  <a:lnTo>
                    <a:pt x="4818634" y="202438"/>
                  </a:lnTo>
                  <a:cubicBezTo>
                    <a:pt x="4818634" y="109601"/>
                    <a:pt x="4741926" y="33909"/>
                    <a:pt x="4646676" y="33909"/>
                  </a:cubicBezTo>
                  <a:lnTo>
                    <a:pt x="205740" y="33909"/>
                  </a:lnTo>
                  <a:lnTo>
                    <a:pt x="205740" y="16891"/>
                  </a:lnTo>
                  <a:lnTo>
                    <a:pt x="205740" y="33909"/>
                  </a:lnTo>
                  <a:cubicBezTo>
                    <a:pt x="110490" y="33909"/>
                    <a:pt x="33909" y="109601"/>
                    <a:pt x="33909" y="202438"/>
                  </a:cubicBezTo>
                  <a:close/>
                </a:path>
              </a:pathLst>
            </a:custGeom>
            <a:solidFill>
              <a:srgbClr val="88DB29"/>
            </a:solidFill>
          </p:spPr>
        </p:sp>
        <p:sp>
          <p:nvSpPr>
            <p:cNvPr name="TextBox 53" id="53"/>
            <p:cNvSpPr txBox="true"/>
            <p:nvPr/>
          </p:nvSpPr>
          <p:spPr>
            <a:xfrm>
              <a:off x="0" y="-19050"/>
              <a:ext cx="4849495" cy="11593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560"/>
                </a:lnSpc>
              </a:pPr>
              <a:r>
                <a:rPr lang="en-US" sz="38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 xxxxx</a:t>
              </a:r>
            </a:p>
          </p:txBody>
        </p:sp>
      </p:grpSp>
      <p:sp>
        <p:nvSpPr>
          <p:cNvPr name="AutoShape 54" id="54"/>
          <p:cNvSpPr/>
          <p:nvPr/>
        </p:nvSpPr>
        <p:spPr>
          <a:xfrm rot="5156520">
            <a:off x="11382651" y="32390734"/>
            <a:ext cx="1719453" cy="0"/>
          </a:xfrm>
          <a:prstGeom prst="line">
            <a:avLst/>
          </a:prstGeom>
          <a:ln cap="rnd" w="104775">
            <a:solidFill>
              <a:srgbClr val="88DB29"/>
            </a:solidFill>
            <a:prstDash val="solid"/>
            <a:headEnd type="none" len="sm" w="sm"/>
            <a:tailEnd type="arrow" len="sm" w="med"/>
          </a:ln>
        </p:spPr>
      </p:sp>
      <p:grpSp>
        <p:nvGrpSpPr>
          <p:cNvPr name="Group 55" id="55"/>
          <p:cNvGrpSpPr/>
          <p:nvPr/>
        </p:nvGrpSpPr>
        <p:grpSpPr>
          <a:xfrm rot="0">
            <a:off x="11579428" y="32079962"/>
            <a:ext cx="1325347" cy="618182"/>
            <a:chOff x="0" y="0"/>
            <a:chExt cx="1767129" cy="824243"/>
          </a:xfrm>
        </p:grpSpPr>
        <p:sp>
          <p:nvSpPr>
            <p:cNvPr name="Freeform 56" id="56"/>
            <p:cNvSpPr/>
            <p:nvPr/>
          </p:nvSpPr>
          <p:spPr>
            <a:xfrm flipH="false" flipV="false" rot="0">
              <a:off x="-1524" y="-1524"/>
              <a:ext cx="1770126" cy="827278"/>
            </a:xfrm>
            <a:custGeom>
              <a:avLst/>
              <a:gdLst/>
              <a:ahLst/>
              <a:cxnLst/>
              <a:rect r="r" b="b" t="t" l="l"/>
              <a:pathLst>
                <a:path h="827278" w="1770126">
                  <a:moveTo>
                    <a:pt x="1524" y="0"/>
                  </a:moveTo>
                  <a:lnTo>
                    <a:pt x="1768602" y="0"/>
                  </a:lnTo>
                  <a:cubicBezTo>
                    <a:pt x="1769491" y="0"/>
                    <a:pt x="1770126" y="762"/>
                    <a:pt x="1770126" y="1524"/>
                  </a:cubicBezTo>
                  <a:lnTo>
                    <a:pt x="1770126" y="825754"/>
                  </a:lnTo>
                  <a:cubicBezTo>
                    <a:pt x="1770126" y="826643"/>
                    <a:pt x="1769364" y="827278"/>
                    <a:pt x="1768602" y="827278"/>
                  </a:cubicBezTo>
                  <a:lnTo>
                    <a:pt x="1524" y="827278"/>
                  </a:lnTo>
                  <a:cubicBezTo>
                    <a:pt x="635" y="827278"/>
                    <a:pt x="0" y="826516"/>
                    <a:pt x="0" y="825754"/>
                  </a:cubicBezTo>
                  <a:lnTo>
                    <a:pt x="0" y="1524"/>
                  </a:lnTo>
                  <a:cubicBezTo>
                    <a:pt x="0" y="635"/>
                    <a:pt x="762" y="0"/>
                    <a:pt x="1524" y="0"/>
                  </a:cubicBezTo>
                  <a:moveTo>
                    <a:pt x="1524" y="3048"/>
                  </a:moveTo>
                  <a:lnTo>
                    <a:pt x="1524" y="1524"/>
                  </a:lnTo>
                  <a:lnTo>
                    <a:pt x="3048" y="1524"/>
                  </a:lnTo>
                  <a:lnTo>
                    <a:pt x="3048" y="825754"/>
                  </a:lnTo>
                  <a:lnTo>
                    <a:pt x="1524" y="825754"/>
                  </a:lnTo>
                  <a:lnTo>
                    <a:pt x="1524" y="824230"/>
                  </a:lnTo>
                  <a:lnTo>
                    <a:pt x="1768602" y="824230"/>
                  </a:lnTo>
                  <a:lnTo>
                    <a:pt x="1768602" y="825754"/>
                  </a:lnTo>
                  <a:lnTo>
                    <a:pt x="1767078" y="825754"/>
                  </a:lnTo>
                  <a:lnTo>
                    <a:pt x="1767078" y="1524"/>
                  </a:lnTo>
                  <a:lnTo>
                    <a:pt x="1768602" y="1524"/>
                  </a:lnTo>
                  <a:lnTo>
                    <a:pt x="1768602" y="3048"/>
                  </a:lnTo>
                  <a:lnTo>
                    <a:pt x="1524" y="3048"/>
                  </a:lnTo>
                  <a:close/>
                </a:path>
              </a:pathLst>
            </a:custGeom>
            <a:solidFill>
              <a:srgbClr val="88DB29"/>
            </a:solidFill>
          </p:spPr>
        </p:sp>
        <p:sp>
          <p:nvSpPr>
            <p:cNvPr name="TextBox 57" id="57"/>
            <p:cNvSpPr txBox="true"/>
            <p:nvPr/>
          </p:nvSpPr>
          <p:spPr>
            <a:xfrm>
              <a:off x="0" y="-19050"/>
              <a:ext cx="1767129" cy="843293"/>
            </a:xfrm>
            <a:prstGeom prst="rect">
              <a:avLst/>
            </a:prstGeom>
          </p:spPr>
          <p:txBody>
            <a:bodyPr anchor="t" rtlCol="false" tIns="50800" lIns="50800" bIns="50800" rIns="50800"/>
            <a:lstStyle/>
            <a:p>
              <a:pPr algn="ctr">
                <a:lnSpc>
                  <a:spcPts val="4560"/>
                </a:lnSpc>
              </a:pPr>
              <a:r>
                <a:rPr lang="en-US" sz="3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xxx</a:t>
              </a:r>
            </a:p>
          </p:txBody>
        </p:sp>
      </p:grpSp>
      <p:grpSp>
        <p:nvGrpSpPr>
          <p:cNvPr name="Group 58" id="58"/>
          <p:cNvGrpSpPr/>
          <p:nvPr/>
        </p:nvGrpSpPr>
        <p:grpSpPr>
          <a:xfrm rot="0">
            <a:off x="9091393" y="35971343"/>
            <a:ext cx="5970089" cy="659235"/>
            <a:chOff x="0" y="0"/>
            <a:chExt cx="7960119" cy="878980"/>
          </a:xfrm>
        </p:grpSpPr>
        <p:sp>
          <p:nvSpPr>
            <p:cNvPr name="Freeform 59" id="59"/>
            <p:cNvSpPr/>
            <p:nvPr/>
          </p:nvSpPr>
          <p:spPr>
            <a:xfrm flipH="false" flipV="false" rot="0">
              <a:off x="16891" y="17018"/>
              <a:ext cx="7929245" cy="851281"/>
            </a:xfrm>
            <a:custGeom>
              <a:avLst/>
              <a:gdLst/>
              <a:ahLst/>
              <a:cxnLst/>
              <a:rect r="r" b="b" t="t" l="l"/>
              <a:pathLst>
                <a:path h="851281" w="7929245">
                  <a:moveTo>
                    <a:pt x="0" y="141859"/>
                  </a:moveTo>
                  <a:cubicBezTo>
                    <a:pt x="0" y="63500"/>
                    <a:pt x="65278" y="0"/>
                    <a:pt x="145923" y="0"/>
                  </a:cubicBezTo>
                  <a:lnTo>
                    <a:pt x="7783322" y="0"/>
                  </a:lnTo>
                  <a:cubicBezTo>
                    <a:pt x="7863967" y="0"/>
                    <a:pt x="7929245" y="63500"/>
                    <a:pt x="7929245" y="141859"/>
                  </a:cubicBezTo>
                  <a:lnTo>
                    <a:pt x="7929245" y="709422"/>
                  </a:lnTo>
                  <a:cubicBezTo>
                    <a:pt x="7929245" y="787781"/>
                    <a:pt x="7863967" y="851281"/>
                    <a:pt x="7783322" y="851281"/>
                  </a:cubicBezTo>
                  <a:lnTo>
                    <a:pt x="145923" y="851281"/>
                  </a:lnTo>
                  <a:cubicBezTo>
                    <a:pt x="65278" y="851281"/>
                    <a:pt x="0" y="787781"/>
                    <a:pt x="0" y="709422"/>
                  </a:cubicBezTo>
                  <a:close/>
                </a:path>
              </a:pathLst>
            </a:custGeom>
            <a:solidFill>
              <a:srgbClr val="5E407F"/>
            </a:solidFill>
          </p:spPr>
        </p:sp>
        <p:sp>
          <p:nvSpPr>
            <p:cNvPr name="Freeform 60" id="60"/>
            <p:cNvSpPr/>
            <p:nvPr/>
          </p:nvSpPr>
          <p:spPr>
            <a:xfrm flipH="false" flipV="false" rot="0">
              <a:off x="0" y="0"/>
              <a:ext cx="7963027" cy="885317"/>
            </a:xfrm>
            <a:custGeom>
              <a:avLst/>
              <a:gdLst/>
              <a:ahLst/>
              <a:cxnLst/>
              <a:rect r="r" b="b" t="t" l="l"/>
              <a:pathLst>
                <a:path h="885317" w="7963027">
                  <a:moveTo>
                    <a:pt x="0" y="158877"/>
                  </a:moveTo>
                  <a:cubicBezTo>
                    <a:pt x="0" y="70612"/>
                    <a:pt x="73406" y="0"/>
                    <a:pt x="162814" y="0"/>
                  </a:cubicBezTo>
                  <a:lnTo>
                    <a:pt x="7800213" y="0"/>
                  </a:lnTo>
                  <a:lnTo>
                    <a:pt x="7800213" y="16891"/>
                  </a:lnTo>
                  <a:lnTo>
                    <a:pt x="7800213" y="0"/>
                  </a:lnTo>
                  <a:cubicBezTo>
                    <a:pt x="7889748" y="0"/>
                    <a:pt x="7963027" y="70612"/>
                    <a:pt x="7963027" y="158877"/>
                  </a:cubicBezTo>
                  <a:lnTo>
                    <a:pt x="7946136" y="158877"/>
                  </a:lnTo>
                  <a:lnTo>
                    <a:pt x="7963027" y="158877"/>
                  </a:lnTo>
                  <a:lnTo>
                    <a:pt x="7963027" y="726440"/>
                  </a:lnTo>
                  <a:lnTo>
                    <a:pt x="7946136" y="726440"/>
                  </a:lnTo>
                  <a:lnTo>
                    <a:pt x="7963027" y="726440"/>
                  </a:lnTo>
                  <a:cubicBezTo>
                    <a:pt x="7963027" y="814578"/>
                    <a:pt x="7889621" y="885317"/>
                    <a:pt x="7800213" y="885317"/>
                  </a:cubicBezTo>
                  <a:lnTo>
                    <a:pt x="7800213" y="868299"/>
                  </a:lnTo>
                  <a:lnTo>
                    <a:pt x="7800213" y="885190"/>
                  </a:lnTo>
                  <a:lnTo>
                    <a:pt x="162814" y="885190"/>
                  </a:lnTo>
                  <a:lnTo>
                    <a:pt x="162814" y="868299"/>
                  </a:lnTo>
                  <a:lnTo>
                    <a:pt x="162814" y="885190"/>
                  </a:lnTo>
                  <a:cubicBezTo>
                    <a:pt x="73406" y="885190"/>
                    <a:pt x="0" y="814578"/>
                    <a:pt x="0" y="726440"/>
                  </a:cubicBezTo>
                  <a:lnTo>
                    <a:pt x="0" y="158877"/>
                  </a:lnTo>
                  <a:lnTo>
                    <a:pt x="16891" y="158877"/>
                  </a:lnTo>
                  <a:lnTo>
                    <a:pt x="0" y="158877"/>
                  </a:lnTo>
                  <a:moveTo>
                    <a:pt x="33909" y="158877"/>
                  </a:moveTo>
                  <a:lnTo>
                    <a:pt x="33909" y="726440"/>
                  </a:lnTo>
                  <a:lnTo>
                    <a:pt x="16891" y="726440"/>
                  </a:lnTo>
                  <a:lnTo>
                    <a:pt x="33909" y="726440"/>
                  </a:lnTo>
                  <a:cubicBezTo>
                    <a:pt x="33909" y="795020"/>
                    <a:pt x="91186" y="851408"/>
                    <a:pt x="162941" y="851408"/>
                  </a:cubicBezTo>
                  <a:lnTo>
                    <a:pt x="7800213" y="851408"/>
                  </a:lnTo>
                  <a:cubicBezTo>
                    <a:pt x="7871968" y="851408"/>
                    <a:pt x="7929245" y="795020"/>
                    <a:pt x="7929245" y="726440"/>
                  </a:cubicBezTo>
                  <a:lnTo>
                    <a:pt x="7929245" y="158877"/>
                  </a:lnTo>
                  <a:cubicBezTo>
                    <a:pt x="7929245" y="90297"/>
                    <a:pt x="7871968" y="33909"/>
                    <a:pt x="7800213" y="33909"/>
                  </a:cubicBezTo>
                  <a:lnTo>
                    <a:pt x="162814" y="33909"/>
                  </a:lnTo>
                  <a:lnTo>
                    <a:pt x="162814" y="16891"/>
                  </a:lnTo>
                  <a:lnTo>
                    <a:pt x="162814" y="33909"/>
                  </a:lnTo>
                  <a:cubicBezTo>
                    <a:pt x="91059" y="33909"/>
                    <a:pt x="33782" y="90297"/>
                    <a:pt x="33782" y="158877"/>
                  </a:cubicBezTo>
                  <a:close/>
                </a:path>
              </a:pathLst>
            </a:custGeom>
            <a:solidFill>
              <a:srgbClr val="88DB29"/>
            </a:solidFill>
          </p:spPr>
        </p:sp>
        <p:sp>
          <p:nvSpPr>
            <p:cNvPr name="TextBox 61" id="61"/>
            <p:cNvSpPr txBox="true"/>
            <p:nvPr/>
          </p:nvSpPr>
          <p:spPr>
            <a:xfrm>
              <a:off x="0" y="-19050"/>
              <a:ext cx="7960119" cy="8980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560"/>
                </a:lnSpc>
              </a:pPr>
              <a:r>
                <a:rPr lang="en-US" sz="38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xxxxxx</a:t>
              </a:r>
            </a:p>
          </p:txBody>
        </p:sp>
      </p:grpSp>
      <p:sp>
        <p:nvSpPr>
          <p:cNvPr name="AutoShape 62" id="62"/>
          <p:cNvSpPr/>
          <p:nvPr/>
        </p:nvSpPr>
        <p:spPr>
          <a:xfrm rot="5190540">
            <a:off x="11197447" y="34978886"/>
            <a:ext cx="2013337" cy="0"/>
          </a:xfrm>
          <a:prstGeom prst="line">
            <a:avLst/>
          </a:prstGeom>
          <a:ln cap="rnd" w="104775">
            <a:solidFill>
              <a:srgbClr val="88DB29"/>
            </a:solidFill>
            <a:prstDash val="solid"/>
            <a:headEnd type="none" len="sm" w="sm"/>
            <a:tailEnd type="arrow" len="sm" w="med"/>
          </a:ln>
        </p:spPr>
      </p:sp>
      <p:grpSp>
        <p:nvGrpSpPr>
          <p:cNvPr name="Group 63" id="63"/>
          <p:cNvGrpSpPr/>
          <p:nvPr/>
        </p:nvGrpSpPr>
        <p:grpSpPr>
          <a:xfrm rot="0">
            <a:off x="10028844" y="34297782"/>
            <a:ext cx="4166559" cy="618182"/>
            <a:chOff x="0" y="0"/>
            <a:chExt cx="5555412" cy="824243"/>
          </a:xfrm>
        </p:grpSpPr>
        <p:sp>
          <p:nvSpPr>
            <p:cNvPr name="Freeform 64" id="64"/>
            <p:cNvSpPr/>
            <p:nvPr/>
          </p:nvSpPr>
          <p:spPr>
            <a:xfrm flipH="false" flipV="false" rot="0">
              <a:off x="-1524" y="-1524"/>
              <a:ext cx="5558409" cy="827278"/>
            </a:xfrm>
            <a:custGeom>
              <a:avLst/>
              <a:gdLst/>
              <a:ahLst/>
              <a:cxnLst/>
              <a:rect r="r" b="b" t="t" l="l"/>
              <a:pathLst>
                <a:path h="827278" w="5558409">
                  <a:moveTo>
                    <a:pt x="1524" y="0"/>
                  </a:moveTo>
                  <a:lnTo>
                    <a:pt x="5556885" y="0"/>
                  </a:lnTo>
                  <a:cubicBezTo>
                    <a:pt x="5557774" y="0"/>
                    <a:pt x="5558409" y="762"/>
                    <a:pt x="5558409" y="1524"/>
                  </a:cubicBezTo>
                  <a:lnTo>
                    <a:pt x="5558409" y="825754"/>
                  </a:lnTo>
                  <a:cubicBezTo>
                    <a:pt x="5558409" y="826643"/>
                    <a:pt x="5557647" y="827278"/>
                    <a:pt x="5556885" y="827278"/>
                  </a:cubicBezTo>
                  <a:lnTo>
                    <a:pt x="1524" y="827278"/>
                  </a:lnTo>
                  <a:cubicBezTo>
                    <a:pt x="635" y="827278"/>
                    <a:pt x="0" y="826516"/>
                    <a:pt x="0" y="825754"/>
                  </a:cubicBezTo>
                  <a:lnTo>
                    <a:pt x="0" y="1524"/>
                  </a:lnTo>
                  <a:cubicBezTo>
                    <a:pt x="0" y="635"/>
                    <a:pt x="762" y="0"/>
                    <a:pt x="1524" y="0"/>
                  </a:cubicBezTo>
                  <a:moveTo>
                    <a:pt x="1524" y="3048"/>
                  </a:moveTo>
                  <a:lnTo>
                    <a:pt x="1524" y="1524"/>
                  </a:lnTo>
                  <a:lnTo>
                    <a:pt x="3048" y="1524"/>
                  </a:lnTo>
                  <a:lnTo>
                    <a:pt x="3048" y="825754"/>
                  </a:lnTo>
                  <a:lnTo>
                    <a:pt x="1524" y="825754"/>
                  </a:lnTo>
                  <a:lnTo>
                    <a:pt x="1524" y="824230"/>
                  </a:lnTo>
                  <a:lnTo>
                    <a:pt x="5556885" y="824230"/>
                  </a:lnTo>
                  <a:lnTo>
                    <a:pt x="5556885" y="825754"/>
                  </a:lnTo>
                  <a:lnTo>
                    <a:pt x="5555361" y="825754"/>
                  </a:lnTo>
                  <a:lnTo>
                    <a:pt x="5555361" y="1524"/>
                  </a:lnTo>
                  <a:lnTo>
                    <a:pt x="5556885" y="1524"/>
                  </a:lnTo>
                  <a:lnTo>
                    <a:pt x="5556885" y="3048"/>
                  </a:lnTo>
                  <a:lnTo>
                    <a:pt x="1524" y="3048"/>
                  </a:lnTo>
                  <a:close/>
                </a:path>
              </a:pathLst>
            </a:custGeom>
            <a:solidFill>
              <a:srgbClr val="88DB29"/>
            </a:solidFill>
          </p:spPr>
        </p:sp>
        <p:sp>
          <p:nvSpPr>
            <p:cNvPr name="TextBox 65" id="65"/>
            <p:cNvSpPr txBox="true"/>
            <p:nvPr/>
          </p:nvSpPr>
          <p:spPr>
            <a:xfrm>
              <a:off x="0" y="-19050"/>
              <a:ext cx="5555412" cy="843293"/>
            </a:xfrm>
            <a:prstGeom prst="rect">
              <a:avLst/>
            </a:prstGeom>
          </p:spPr>
          <p:txBody>
            <a:bodyPr anchor="t" rtlCol="false" tIns="50800" lIns="50800" bIns="50800" rIns="50800"/>
            <a:lstStyle/>
            <a:p>
              <a:pPr algn="ctr">
                <a:lnSpc>
                  <a:spcPts val="4560"/>
                </a:lnSpc>
              </a:pPr>
              <a:r>
                <a:rPr lang="en-US" sz="3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xxxxxx</a:t>
              </a:r>
            </a:p>
          </p:txBody>
        </p:sp>
      </p:grpSp>
      <p:grpSp>
        <p:nvGrpSpPr>
          <p:cNvPr name="Group 66" id="66"/>
          <p:cNvGrpSpPr/>
          <p:nvPr/>
        </p:nvGrpSpPr>
        <p:grpSpPr>
          <a:xfrm rot="0">
            <a:off x="9645491" y="38011217"/>
            <a:ext cx="5415991" cy="855250"/>
            <a:chOff x="0" y="0"/>
            <a:chExt cx="7221322" cy="1140333"/>
          </a:xfrm>
        </p:grpSpPr>
        <p:sp>
          <p:nvSpPr>
            <p:cNvPr name="Freeform 67" id="67"/>
            <p:cNvSpPr/>
            <p:nvPr/>
          </p:nvSpPr>
          <p:spPr>
            <a:xfrm flipH="false" flipV="false" rot="0">
              <a:off x="16891" y="17018"/>
              <a:ext cx="7190486" cy="1112647"/>
            </a:xfrm>
            <a:custGeom>
              <a:avLst/>
              <a:gdLst/>
              <a:ahLst/>
              <a:cxnLst/>
              <a:rect r="r" b="b" t="t" l="l"/>
              <a:pathLst>
                <a:path h="1112647" w="7190486">
                  <a:moveTo>
                    <a:pt x="0" y="185420"/>
                  </a:moveTo>
                  <a:cubicBezTo>
                    <a:pt x="0" y="83058"/>
                    <a:pt x="84709" y="0"/>
                    <a:pt x="189230" y="0"/>
                  </a:cubicBezTo>
                  <a:lnTo>
                    <a:pt x="7001256" y="0"/>
                  </a:lnTo>
                  <a:cubicBezTo>
                    <a:pt x="7105777" y="0"/>
                    <a:pt x="7190486" y="83058"/>
                    <a:pt x="7190486" y="185420"/>
                  </a:cubicBezTo>
                  <a:lnTo>
                    <a:pt x="7190486" y="927227"/>
                  </a:lnTo>
                  <a:cubicBezTo>
                    <a:pt x="7190486" y="1029589"/>
                    <a:pt x="7105777" y="1112647"/>
                    <a:pt x="7001256" y="1112647"/>
                  </a:cubicBezTo>
                  <a:lnTo>
                    <a:pt x="189230" y="1112647"/>
                  </a:lnTo>
                  <a:cubicBezTo>
                    <a:pt x="84709" y="1112647"/>
                    <a:pt x="0" y="1029589"/>
                    <a:pt x="0" y="927227"/>
                  </a:cubicBezTo>
                  <a:close/>
                </a:path>
              </a:pathLst>
            </a:custGeom>
            <a:solidFill>
              <a:srgbClr val="5E407F"/>
            </a:solidFill>
          </p:spPr>
        </p:sp>
        <p:sp>
          <p:nvSpPr>
            <p:cNvPr name="Freeform 68" id="68"/>
            <p:cNvSpPr/>
            <p:nvPr/>
          </p:nvSpPr>
          <p:spPr>
            <a:xfrm flipH="false" flipV="false" rot="0">
              <a:off x="0" y="0"/>
              <a:ext cx="7224268" cy="1146683"/>
            </a:xfrm>
            <a:custGeom>
              <a:avLst/>
              <a:gdLst/>
              <a:ahLst/>
              <a:cxnLst/>
              <a:rect r="r" b="b" t="t" l="l"/>
              <a:pathLst>
                <a:path h="1146683" w="7224268">
                  <a:moveTo>
                    <a:pt x="0" y="202438"/>
                  </a:moveTo>
                  <a:cubicBezTo>
                    <a:pt x="0" y="90297"/>
                    <a:pt x="92583" y="0"/>
                    <a:pt x="206121" y="0"/>
                  </a:cubicBezTo>
                  <a:lnTo>
                    <a:pt x="7018147" y="0"/>
                  </a:lnTo>
                  <a:lnTo>
                    <a:pt x="7018147" y="16891"/>
                  </a:lnTo>
                  <a:lnTo>
                    <a:pt x="7018147" y="0"/>
                  </a:lnTo>
                  <a:cubicBezTo>
                    <a:pt x="7131685" y="0"/>
                    <a:pt x="7224268" y="90297"/>
                    <a:pt x="7224268" y="202438"/>
                  </a:cubicBezTo>
                  <a:lnTo>
                    <a:pt x="7207377" y="202438"/>
                  </a:lnTo>
                  <a:lnTo>
                    <a:pt x="7224268" y="202438"/>
                  </a:lnTo>
                  <a:lnTo>
                    <a:pt x="7224268" y="944245"/>
                  </a:lnTo>
                  <a:lnTo>
                    <a:pt x="7207377" y="944245"/>
                  </a:lnTo>
                  <a:lnTo>
                    <a:pt x="7224268" y="944245"/>
                  </a:lnTo>
                  <a:cubicBezTo>
                    <a:pt x="7224268" y="1056386"/>
                    <a:pt x="7131685" y="1146683"/>
                    <a:pt x="7018147" y="1146683"/>
                  </a:cubicBezTo>
                  <a:lnTo>
                    <a:pt x="7018147" y="1129665"/>
                  </a:lnTo>
                  <a:lnTo>
                    <a:pt x="7018147" y="1146556"/>
                  </a:lnTo>
                  <a:lnTo>
                    <a:pt x="206121" y="1146556"/>
                  </a:lnTo>
                  <a:lnTo>
                    <a:pt x="206121" y="1129665"/>
                  </a:lnTo>
                  <a:lnTo>
                    <a:pt x="206121" y="1146556"/>
                  </a:lnTo>
                  <a:cubicBezTo>
                    <a:pt x="92583" y="1146556"/>
                    <a:pt x="0" y="1056259"/>
                    <a:pt x="0" y="944245"/>
                  </a:cubicBezTo>
                  <a:lnTo>
                    <a:pt x="0" y="202438"/>
                  </a:lnTo>
                  <a:lnTo>
                    <a:pt x="16891" y="202438"/>
                  </a:lnTo>
                  <a:lnTo>
                    <a:pt x="0" y="202438"/>
                  </a:lnTo>
                  <a:moveTo>
                    <a:pt x="33909" y="202438"/>
                  </a:moveTo>
                  <a:lnTo>
                    <a:pt x="33909" y="944245"/>
                  </a:lnTo>
                  <a:lnTo>
                    <a:pt x="16891" y="944245"/>
                  </a:lnTo>
                  <a:lnTo>
                    <a:pt x="33909" y="944245"/>
                  </a:lnTo>
                  <a:cubicBezTo>
                    <a:pt x="33909" y="1036955"/>
                    <a:pt x="110744" y="1112774"/>
                    <a:pt x="206248" y="1112774"/>
                  </a:cubicBezTo>
                  <a:lnTo>
                    <a:pt x="7018147" y="1112774"/>
                  </a:lnTo>
                  <a:cubicBezTo>
                    <a:pt x="7113651" y="1112774"/>
                    <a:pt x="7190486" y="1036955"/>
                    <a:pt x="7190486" y="944245"/>
                  </a:cubicBezTo>
                  <a:lnTo>
                    <a:pt x="7190486" y="202438"/>
                  </a:lnTo>
                  <a:cubicBezTo>
                    <a:pt x="7190486" y="109728"/>
                    <a:pt x="7113651" y="33909"/>
                    <a:pt x="7018147" y="33909"/>
                  </a:cubicBezTo>
                  <a:lnTo>
                    <a:pt x="206121" y="33909"/>
                  </a:lnTo>
                  <a:lnTo>
                    <a:pt x="206121" y="16891"/>
                  </a:lnTo>
                  <a:lnTo>
                    <a:pt x="206121" y="33909"/>
                  </a:lnTo>
                  <a:cubicBezTo>
                    <a:pt x="110744" y="33909"/>
                    <a:pt x="33909" y="109601"/>
                    <a:pt x="33909" y="202438"/>
                  </a:cubicBezTo>
                  <a:close/>
                </a:path>
              </a:pathLst>
            </a:custGeom>
            <a:solidFill>
              <a:srgbClr val="88DB29"/>
            </a:solidFill>
          </p:spPr>
        </p:sp>
        <p:sp>
          <p:nvSpPr>
            <p:cNvPr name="TextBox 69" id="69"/>
            <p:cNvSpPr txBox="true"/>
            <p:nvPr/>
          </p:nvSpPr>
          <p:spPr>
            <a:xfrm>
              <a:off x="0" y="-19050"/>
              <a:ext cx="7221322" cy="11593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560"/>
                </a:lnSpc>
              </a:pPr>
              <a:r>
                <a:rPr lang="en-US" sz="38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 xxxxxx</a:t>
              </a:r>
            </a:p>
          </p:txBody>
        </p:sp>
      </p:grpSp>
      <p:sp>
        <p:nvSpPr>
          <p:cNvPr name="AutoShape 70" id="70"/>
          <p:cNvSpPr/>
          <p:nvPr/>
        </p:nvSpPr>
        <p:spPr>
          <a:xfrm rot="5843880">
            <a:off x="11352247" y="37268515"/>
            <a:ext cx="1522781" cy="0"/>
          </a:xfrm>
          <a:prstGeom prst="line">
            <a:avLst/>
          </a:prstGeom>
          <a:ln cap="rnd" w="104775">
            <a:solidFill>
              <a:srgbClr val="88DB29"/>
            </a:solidFill>
            <a:prstDash val="solid"/>
            <a:headEnd type="none" len="sm" w="sm"/>
            <a:tailEnd type="arrow" len="sm" w="med"/>
          </a:ln>
        </p:spPr>
      </p:sp>
      <p:grpSp>
        <p:nvGrpSpPr>
          <p:cNvPr name="Group 71" id="71"/>
          <p:cNvGrpSpPr/>
          <p:nvPr/>
        </p:nvGrpSpPr>
        <p:grpSpPr>
          <a:xfrm rot="0">
            <a:off x="11259483" y="36845910"/>
            <a:ext cx="1888350" cy="618182"/>
            <a:chOff x="0" y="0"/>
            <a:chExt cx="2517800" cy="824243"/>
          </a:xfrm>
        </p:grpSpPr>
        <p:sp>
          <p:nvSpPr>
            <p:cNvPr name="Freeform 72" id="72"/>
            <p:cNvSpPr/>
            <p:nvPr/>
          </p:nvSpPr>
          <p:spPr>
            <a:xfrm flipH="false" flipV="false" rot="0">
              <a:off x="-1524" y="-1524"/>
              <a:ext cx="2520823" cy="827278"/>
            </a:xfrm>
            <a:custGeom>
              <a:avLst/>
              <a:gdLst/>
              <a:ahLst/>
              <a:cxnLst/>
              <a:rect r="r" b="b" t="t" l="l"/>
              <a:pathLst>
                <a:path h="827278" w="2520823">
                  <a:moveTo>
                    <a:pt x="1524" y="0"/>
                  </a:moveTo>
                  <a:lnTo>
                    <a:pt x="2519299" y="0"/>
                  </a:lnTo>
                  <a:cubicBezTo>
                    <a:pt x="2520188" y="0"/>
                    <a:pt x="2520823" y="762"/>
                    <a:pt x="2520823" y="1524"/>
                  </a:cubicBezTo>
                  <a:lnTo>
                    <a:pt x="2520823" y="825754"/>
                  </a:lnTo>
                  <a:cubicBezTo>
                    <a:pt x="2520823" y="826643"/>
                    <a:pt x="2520061" y="827278"/>
                    <a:pt x="2519299" y="827278"/>
                  </a:cubicBezTo>
                  <a:lnTo>
                    <a:pt x="1524" y="827278"/>
                  </a:lnTo>
                  <a:cubicBezTo>
                    <a:pt x="635" y="827278"/>
                    <a:pt x="0" y="826516"/>
                    <a:pt x="0" y="825754"/>
                  </a:cubicBezTo>
                  <a:lnTo>
                    <a:pt x="0" y="1524"/>
                  </a:lnTo>
                  <a:cubicBezTo>
                    <a:pt x="0" y="635"/>
                    <a:pt x="762" y="0"/>
                    <a:pt x="1524" y="0"/>
                  </a:cubicBezTo>
                  <a:moveTo>
                    <a:pt x="1524" y="3048"/>
                  </a:moveTo>
                  <a:lnTo>
                    <a:pt x="1524" y="1524"/>
                  </a:lnTo>
                  <a:lnTo>
                    <a:pt x="3048" y="1524"/>
                  </a:lnTo>
                  <a:lnTo>
                    <a:pt x="3048" y="825754"/>
                  </a:lnTo>
                  <a:lnTo>
                    <a:pt x="1524" y="825754"/>
                  </a:lnTo>
                  <a:lnTo>
                    <a:pt x="1524" y="824230"/>
                  </a:lnTo>
                  <a:lnTo>
                    <a:pt x="2519299" y="824230"/>
                  </a:lnTo>
                  <a:lnTo>
                    <a:pt x="2519299" y="825754"/>
                  </a:lnTo>
                  <a:lnTo>
                    <a:pt x="2517775" y="825754"/>
                  </a:lnTo>
                  <a:lnTo>
                    <a:pt x="2517775" y="1524"/>
                  </a:lnTo>
                  <a:lnTo>
                    <a:pt x="2519299" y="1524"/>
                  </a:lnTo>
                  <a:lnTo>
                    <a:pt x="2519299" y="3048"/>
                  </a:lnTo>
                  <a:lnTo>
                    <a:pt x="1524" y="3048"/>
                  </a:lnTo>
                  <a:close/>
                </a:path>
              </a:pathLst>
            </a:custGeom>
            <a:solidFill>
              <a:srgbClr val="88DB29"/>
            </a:solidFill>
          </p:spPr>
        </p:sp>
        <p:sp>
          <p:nvSpPr>
            <p:cNvPr name="TextBox 73" id="73"/>
            <p:cNvSpPr txBox="true"/>
            <p:nvPr/>
          </p:nvSpPr>
          <p:spPr>
            <a:xfrm>
              <a:off x="0" y="-19050"/>
              <a:ext cx="2517800" cy="843293"/>
            </a:xfrm>
            <a:prstGeom prst="rect">
              <a:avLst/>
            </a:prstGeom>
          </p:spPr>
          <p:txBody>
            <a:bodyPr anchor="t" rtlCol="false" tIns="50800" lIns="50800" bIns="50800" rIns="50800"/>
            <a:lstStyle/>
            <a:p>
              <a:pPr algn="ctr">
                <a:lnSpc>
                  <a:spcPts val="4560"/>
                </a:lnSpc>
              </a:pPr>
              <a:r>
                <a:rPr lang="en-US" sz="3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xxxx</a:t>
              </a:r>
            </a:p>
          </p:txBody>
        </p:sp>
      </p:grpSp>
      <p:grpSp>
        <p:nvGrpSpPr>
          <p:cNvPr name="Group 74" id="74"/>
          <p:cNvGrpSpPr/>
          <p:nvPr/>
        </p:nvGrpSpPr>
        <p:grpSpPr>
          <a:xfrm rot="0">
            <a:off x="18033997" y="14638411"/>
            <a:ext cx="11645903" cy="6904511"/>
            <a:chOff x="0" y="0"/>
            <a:chExt cx="15527871" cy="9206014"/>
          </a:xfrm>
        </p:grpSpPr>
        <p:sp>
          <p:nvSpPr>
            <p:cNvPr name="Freeform 75" id="75"/>
            <p:cNvSpPr/>
            <p:nvPr/>
          </p:nvSpPr>
          <p:spPr>
            <a:xfrm flipH="false" flipV="false" rot="0">
              <a:off x="0" y="0"/>
              <a:ext cx="15527910" cy="9205976"/>
            </a:xfrm>
            <a:custGeom>
              <a:avLst/>
              <a:gdLst/>
              <a:ahLst/>
              <a:cxnLst/>
              <a:rect r="r" b="b" t="t" l="l"/>
              <a:pathLst>
                <a:path h="9205976" w="15527910">
                  <a:moveTo>
                    <a:pt x="0" y="0"/>
                  </a:moveTo>
                  <a:lnTo>
                    <a:pt x="15527910" y="0"/>
                  </a:lnTo>
                  <a:lnTo>
                    <a:pt x="15527910" y="9205976"/>
                  </a:lnTo>
                  <a:lnTo>
                    <a:pt x="0" y="92059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836" t="-1758" r="-826" b="-1310"/>
              </a:stretch>
            </a:blipFill>
          </p:spPr>
        </p:sp>
      </p:grpSp>
      <p:grpSp>
        <p:nvGrpSpPr>
          <p:cNvPr name="Group 76" id="76"/>
          <p:cNvGrpSpPr/>
          <p:nvPr/>
        </p:nvGrpSpPr>
        <p:grpSpPr>
          <a:xfrm rot="0">
            <a:off x="16747084" y="12511554"/>
            <a:ext cx="14007484" cy="1276721"/>
            <a:chOff x="0" y="0"/>
            <a:chExt cx="18676645" cy="1702295"/>
          </a:xfrm>
        </p:grpSpPr>
        <p:sp>
          <p:nvSpPr>
            <p:cNvPr name="Freeform 77" id="77"/>
            <p:cNvSpPr/>
            <p:nvPr/>
          </p:nvSpPr>
          <p:spPr>
            <a:xfrm flipH="false" flipV="false" rot="0">
              <a:off x="16891" y="16891"/>
              <a:ext cx="18642838" cy="1668526"/>
            </a:xfrm>
            <a:custGeom>
              <a:avLst/>
              <a:gdLst/>
              <a:ahLst/>
              <a:cxnLst/>
              <a:rect r="r" b="b" t="t" l="l"/>
              <a:pathLst>
                <a:path h="1668526" w="18642838">
                  <a:moveTo>
                    <a:pt x="0" y="0"/>
                  </a:moveTo>
                  <a:lnTo>
                    <a:pt x="18642838" y="0"/>
                  </a:lnTo>
                  <a:lnTo>
                    <a:pt x="18642838" y="1668526"/>
                  </a:lnTo>
                  <a:lnTo>
                    <a:pt x="0" y="1668526"/>
                  </a:lnTo>
                  <a:close/>
                </a:path>
              </a:pathLst>
            </a:custGeom>
            <a:solidFill>
              <a:srgbClr val="5E407F"/>
            </a:solidFill>
          </p:spPr>
        </p:sp>
        <p:sp>
          <p:nvSpPr>
            <p:cNvPr name="Freeform 78" id="78"/>
            <p:cNvSpPr/>
            <p:nvPr/>
          </p:nvSpPr>
          <p:spPr>
            <a:xfrm flipH="false" flipV="false" rot="0">
              <a:off x="0" y="0"/>
              <a:ext cx="18676620" cy="1702308"/>
            </a:xfrm>
            <a:custGeom>
              <a:avLst/>
              <a:gdLst/>
              <a:ahLst/>
              <a:cxnLst/>
              <a:rect r="r" b="b" t="t" l="l"/>
              <a:pathLst>
                <a:path h="1702308" w="18676620">
                  <a:moveTo>
                    <a:pt x="16891" y="0"/>
                  </a:moveTo>
                  <a:lnTo>
                    <a:pt x="18659729" y="0"/>
                  </a:lnTo>
                  <a:cubicBezTo>
                    <a:pt x="18669127" y="0"/>
                    <a:pt x="18676620" y="7620"/>
                    <a:pt x="18676620" y="16891"/>
                  </a:cubicBezTo>
                  <a:lnTo>
                    <a:pt x="18676620" y="1685417"/>
                  </a:lnTo>
                  <a:cubicBezTo>
                    <a:pt x="18676620" y="1694815"/>
                    <a:pt x="18669000" y="1702308"/>
                    <a:pt x="18659729" y="1702308"/>
                  </a:cubicBezTo>
                  <a:lnTo>
                    <a:pt x="16891" y="1702308"/>
                  </a:lnTo>
                  <a:cubicBezTo>
                    <a:pt x="7493" y="1702308"/>
                    <a:pt x="0" y="1694688"/>
                    <a:pt x="0" y="1685417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1685417"/>
                  </a:lnTo>
                  <a:lnTo>
                    <a:pt x="16891" y="1685417"/>
                  </a:lnTo>
                  <a:lnTo>
                    <a:pt x="16891" y="1668526"/>
                  </a:lnTo>
                  <a:lnTo>
                    <a:pt x="18659729" y="1668526"/>
                  </a:lnTo>
                  <a:lnTo>
                    <a:pt x="18659729" y="1685417"/>
                  </a:lnTo>
                  <a:lnTo>
                    <a:pt x="18642839" y="1685417"/>
                  </a:lnTo>
                  <a:lnTo>
                    <a:pt x="18642839" y="16891"/>
                  </a:lnTo>
                  <a:lnTo>
                    <a:pt x="18659729" y="16891"/>
                  </a:lnTo>
                  <a:lnTo>
                    <a:pt x="18659729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385D8A"/>
            </a:solidFill>
          </p:spPr>
        </p:sp>
        <p:sp>
          <p:nvSpPr>
            <p:cNvPr name="TextBox 79" id="79"/>
            <p:cNvSpPr txBox="true"/>
            <p:nvPr/>
          </p:nvSpPr>
          <p:spPr>
            <a:xfrm>
              <a:off x="0" y="-28575"/>
              <a:ext cx="18676645" cy="173087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7200"/>
                </a:lnSpc>
              </a:pPr>
              <a:r>
                <a:rPr lang="en-US" sz="6000">
                  <a:solidFill>
                    <a:srgbClr val="FFFFFF"/>
                  </a:solidFill>
                  <a:latin typeface="Arimo"/>
                  <a:ea typeface="Arimo"/>
                  <a:cs typeface="Arimo"/>
                  <a:sym typeface="Arimo"/>
                </a:rPr>
                <a:t>RESULTADOS</a:t>
              </a:r>
            </a:p>
          </p:txBody>
        </p:sp>
      </p:grpSp>
      <p:sp>
        <p:nvSpPr>
          <p:cNvPr name="Freeform 80" id="80"/>
          <p:cNvSpPr/>
          <p:nvPr/>
        </p:nvSpPr>
        <p:spPr>
          <a:xfrm flipH="false" flipV="false" rot="0">
            <a:off x="-367082" y="42399972"/>
            <a:ext cx="32910304" cy="1661818"/>
          </a:xfrm>
          <a:custGeom>
            <a:avLst/>
            <a:gdLst/>
            <a:ahLst/>
            <a:cxnLst/>
            <a:rect r="r" b="b" t="t" l="l"/>
            <a:pathLst>
              <a:path h="1661818" w="32910304">
                <a:moveTo>
                  <a:pt x="0" y="0"/>
                </a:moveTo>
                <a:lnTo>
                  <a:pt x="32910304" y="0"/>
                </a:lnTo>
                <a:lnTo>
                  <a:pt x="32910304" y="1661817"/>
                </a:lnTo>
                <a:lnTo>
                  <a:pt x="0" y="166181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81" id="81"/>
          <p:cNvSpPr/>
          <p:nvPr/>
        </p:nvSpPr>
        <p:spPr>
          <a:xfrm flipH="false" flipV="false" rot="0">
            <a:off x="-367082" y="480806"/>
            <a:ext cx="32768324" cy="312358"/>
          </a:xfrm>
          <a:custGeom>
            <a:avLst/>
            <a:gdLst/>
            <a:ahLst/>
            <a:cxnLst/>
            <a:rect r="r" b="b" t="t" l="l"/>
            <a:pathLst>
              <a:path h="312358" w="32768324">
                <a:moveTo>
                  <a:pt x="0" y="0"/>
                </a:moveTo>
                <a:lnTo>
                  <a:pt x="32768324" y="0"/>
                </a:lnTo>
                <a:lnTo>
                  <a:pt x="32768324" y="312358"/>
                </a:lnTo>
                <a:lnTo>
                  <a:pt x="0" y="3123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82" id="82"/>
          <p:cNvGrpSpPr/>
          <p:nvPr/>
        </p:nvGrpSpPr>
        <p:grpSpPr>
          <a:xfrm rot="0">
            <a:off x="1458401" y="12511554"/>
            <a:ext cx="14007484" cy="1271273"/>
            <a:chOff x="0" y="0"/>
            <a:chExt cx="18676645" cy="1695031"/>
          </a:xfrm>
        </p:grpSpPr>
        <p:sp>
          <p:nvSpPr>
            <p:cNvPr name="Freeform 83" id="83"/>
            <p:cNvSpPr/>
            <p:nvPr/>
          </p:nvSpPr>
          <p:spPr>
            <a:xfrm flipH="false" flipV="false" rot="0">
              <a:off x="16891" y="16891"/>
              <a:ext cx="18642838" cy="1661160"/>
            </a:xfrm>
            <a:custGeom>
              <a:avLst/>
              <a:gdLst/>
              <a:ahLst/>
              <a:cxnLst/>
              <a:rect r="r" b="b" t="t" l="l"/>
              <a:pathLst>
                <a:path h="1661160" w="18642838">
                  <a:moveTo>
                    <a:pt x="0" y="0"/>
                  </a:moveTo>
                  <a:lnTo>
                    <a:pt x="18642838" y="0"/>
                  </a:lnTo>
                  <a:lnTo>
                    <a:pt x="18642838" y="1661160"/>
                  </a:lnTo>
                  <a:lnTo>
                    <a:pt x="0" y="1661160"/>
                  </a:lnTo>
                  <a:close/>
                </a:path>
              </a:pathLst>
            </a:custGeom>
            <a:solidFill>
              <a:srgbClr val="5E407F"/>
            </a:solidFill>
          </p:spPr>
        </p:sp>
        <p:sp>
          <p:nvSpPr>
            <p:cNvPr name="Freeform 84" id="84"/>
            <p:cNvSpPr/>
            <p:nvPr/>
          </p:nvSpPr>
          <p:spPr>
            <a:xfrm flipH="false" flipV="false" rot="0">
              <a:off x="0" y="0"/>
              <a:ext cx="18676620" cy="1694942"/>
            </a:xfrm>
            <a:custGeom>
              <a:avLst/>
              <a:gdLst/>
              <a:ahLst/>
              <a:cxnLst/>
              <a:rect r="r" b="b" t="t" l="l"/>
              <a:pathLst>
                <a:path h="1694942" w="18676620">
                  <a:moveTo>
                    <a:pt x="16891" y="0"/>
                  </a:moveTo>
                  <a:lnTo>
                    <a:pt x="18659729" y="0"/>
                  </a:lnTo>
                  <a:cubicBezTo>
                    <a:pt x="18669127" y="0"/>
                    <a:pt x="18676620" y="7620"/>
                    <a:pt x="18676620" y="16891"/>
                  </a:cubicBezTo>
                  <a:lnTo>
                    <a:pt x="18676620" y="1678051"/>
                  </a:lnTo>
                  <a:cubicBezTo>
                    <a:pt x="18676620" y="1687449"/>
                    <a:pt x="18669000" y="1694942"/>
                    <a:pt x="18659729" y="1694942"/>
                  </a:cubicBezTo>
                  <a:lnTo>
                    <a:pt x="16891" y="1694942"/>
                  </a:lnTo>
                  <a:cubicBezTo>
                    <a:pt x="7493" y="1694942"/>
                    <a:pt x="0" y="1687322"/>
                    <a:pt x="0" y="1678051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1678051"/>
                  </a:lnTo>
                  <a:lnTo>
                    <a:pt x="16891" y="1678051"/>
                  </a:lnTo>
                  <a:lnTo>
                    <a:pt x="16891" y="1661160"/>
                  </a:lnTo>
                  <a:lnTo>
                    <a:pt x="18659729" y="1661160"/>
                  </a:lnTo>
                  <a:lnTo>
                    <a:pt x="18659729" y="1678051"/>
                  </a:lnTo>
                  <a:lnTo>
                    <a:pt x="18642839" y="1678051"/>
                  </a:lnTo>
                  <a:lnTo>
                    <a:pt x="18642839" y="16891"/>
                  </a:lnTo>
                  <a:lnTo>
                    <a:pt x="18659729" y="16891"/>
                  </a:lnTo>
                  <a:lnTo>
                    <a:pt x="18659729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385D8A"/>
            </a:solidFill>
          </p:spPr>
        </p:sp>
        <p:sp>
          <p:nvSpPr>
            <p:cNvPr name="TextBox 85" id="85"/>
            <p:cNvSpPr txBox="true"/>
            <p:nvPr/>
          </p:nvSpPr>
          <p:spPr>
            <a:xfrm>
              <a:off x="0" y="-28575"/>
              <a:ext cx="18676645" cy="172360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7200"/>
                </a:lnSpc>
              </a:pPr>
              <a:r>
                <a:rPr lang="en-US" sz="6000">
                  <a:solidFill>
                    <a:srgbClr val="FFFFFF"/>
                  </a:solidFill>
                  <a:latin typeface="Arimo"/>
                  <a:ea typeface="Arimo"/>
                  <a:cs typeface="Arimo"/>
                  <a:sym typeface="Arimo"/>
                </a:rPr>
                <a:t>INTRODUÇÃO</a:t>
              </a:r>
            </a:p>
          </p:txBody>
        </p:sp>
      </p:grpSp>
      <p:grpSp>
        <p:nvGrpSpPr>
          <p:cNvPr name="Group 86" id="86"/>
          <p:cNvGrpSpPr/>
          <p:nvPr/>
        </p:nvGrpSpPr>
        <p:grpSpPr>
          <a:xfrm rot="0">
            <a:off x="1458401" y="22053890"/>
            <a:ext cx="14007484" cy="1271273"/>
            <a:chOff x="0" y="0"/>
            <a:chExt cx="18676645" cy="1695031"/>
          </a:xfrm>
        </p:grpSpPr>
        <p:sp>
          <p:nvSpPr>
            <p:cNvPr name="Freeform 87" id="87"/>
            <p:cNvSpPr/>
            <p:nvPr/>
          </p:nvSpPr>
          <p:spPr>
            <a:xfrm flipH="false" flipV="false" rot="0">
              <a:off x="16891" y="16891"/>
              <a:ext cx="18642838" cy="1661160"/>
            </a:xfrm>
            <a:custGeom>
              <a:avLst/>
              <a:gdLst/>
              <a:ahLst/>
              <a:cxnLst/>
              <a:rect r="r" b="b" t="t" l="l"/>
              <a:pathLst>
                <a:path h="1661160" w="18642838">
                  <a:moveTo>
                    <a:pt x="0" y="0"/>
                  </a:moveTo>
                  <a:lnTo>
                    <a:pt x="18642838" y="0"/>
                  </a:lnTo>
                  <a:lnTo>
                    <a:pt x="18642838" y="1661160"/>
                  </a:lnTo>
                  <a:lnTo>
                    <a:pt x="0" y="1661160"/>
                  </a:lnTo>
                  <a:close/>
                </a:path>
              </a:pathLst>
            </a:custGeom>
            <a:solidFill>
              <a:srgbClr val="5E407F"/>
            </a:solidFill>
          </p:spPr>
        </p:sp>
        <p:sp>
          <p:nvSpPr>
            <p:cNvPr name="Freeform 88" id="88"/>
            <p:cNvSpPr/>
            <p:nvPr/>
          </p:nvSpPr>
          <p:spPr>
            <a:xfrm flipH="false" flipV="false" rot="0">
              <a:off x="0" y="0"/>
              <a:ext cx="18676620" cy="1694942"/>
            </a:xfrm>
            <a:custGeom>
              <a:avLst/>
              <a:gdLst/>
              <a:ahLst/>
              <a:cxnLst/>
              <a:rect r="r" b="b" t="t" l="l"/>
              <a:pathLst>
                <a:path h="1694942" w="18676620">
                  <a:moveTo>
                    <a:pt x="16891" y="0"/>
                  </a:moveTo>
                  <a:lnTo>
                    <a:pt x="18659729" y="0"/>
                  </a:lnTo>
                  <a:cubicBezTo>
                    <a:pt x="18669127" y="0"/>
                    <a:pt x="18676620" y="7620"/>
                    <a:pt x="18676620" y="16891"/>
                  </a:cubicBezTo>
                  <a:lnTo>
                    <a:pt x="18676620" y="1678051"/>
                  </a:lnTo>
                  <a:cubicBezTo>
                    <a:pt x="18676620" y="1687449"/>
                    <a:pt x="18669000" y="1694942"/>
                    <a:pt x="18659729" y="1694942"/>
                  </a:cubicBezTo>
                  <a:lnTo>
                    <a:pt x="16891" y="1694942"/>
                  </a:lnTo>
                  <a:cubicBezTo>
                    <a:pt x="7493" y="1694942"/>
                    <a:pt x="0" y="1687322"/>
                    <a:pt x="0" y="1678051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1678051"/>
                  </a:lnTo>
                  <a:lnTo>
                    <a:pt x="16891" y="1678051"/>
                  </a:lnTo>
                  <a:lnTo>
                    <a:pt x="16891" y="1661160"/>
                  </a:lnTo>
                  <a:lnTo>
                    <a:pt x="18659729" y="1661160"/>
                  </a:lnTo>
                  <a:lnTo>
                    <a:pt x="18659729" y="1678051"/>
                  </a:lnTo>
                  <a:lnTo>
                    <a:pt x="18642839" y="1678051"/>
                  </a:lnTo>
                  <a:lnTo>
                    <a:pt x="18642839" y="16891"/>
                  </a:lnTo>
                  <a:lnTo>
                    <a:pt x="18659729" y="16891"/>
                  </a:lnTo>
                  <a:lnTo>
                    <a:pt x="18659729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385D8A"/>
            </a:solidFill>
          </p:spPr>
        </p:sp>
        <p:sp>
          <p:nvSpPr>
            <p:cNvPr name="TextBox 89" id="89"/>
            <p:cNvSpPr txBox="true"/>
            <p:nvPr/>
          </p:nvSpPr>
          <p:spPr>
            <a:xfrm>
              <a:off x="0" y="-28575"/>
              <a:ext cx="18676645" cy="172360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7200"/>
                </a:lnSpc>
              </a:pPr>
              <a:r>
                <a:rPr lang="en-US" sz="6000">
                  <a:solidFill>
                    <a:srgbClr val="FFFFFF"/>
                  </a:solidFill>
                  <a:latin typeface="Arimo"/>
                  <a:ea typeface="Arimo"/>
                  <a:cs typeface="Arimo"/>
                  <a:sym typeface="Arimo"/>
                </a:rPr>
                <a:t>OBJETIVOS</a:t>
              </a:r>
            </a:p>
          </p:txBody>
        </p:sp>
      </p:grpSp>
      <p:grpSp>
        <p:nvGrpSpPr>
          <p:cNvPr name="Group 90" id="90"/>
          <p:cNvGrpSpPr/>
          <p:nvPr/>
        </p:nvGrpSpPr>
        <p:grpSpPr>
          <a:xfrm rot="0">
            <a:off x="1472822" y="29273116"/>
            <a:ext cx="14007484" cy="1271273"/>
            <a:chOff x="0" y="0"/>
            <a:chExt cx="18676645" cy="1695031"/>
          </a:xfrm>
        </p:grpSpPr>
        <p:sp>
          <p:nvSpPr>
            <p:cNvPr name="Freeform 91" id="91"/>
            <p:cNvSpPr/>
            <p:nvPr/>
          </p:nvSpPr>
          <p:spPr>
            <a:xfrm flipH="false" flipV="false" rot="0">
              <a:off x="16891" y="16891"/>
              <a:ext cx="18642838" cy="1661160"/>
            </a:xfrm>
            <a:custGeom>
              <a:avLst/>
              <a:gdLst/>
              <a:ahLst/>
              <a:cxnLst/>
              <a:rect r="r" b="b" t="t" l="l"/>
              <a:pathLst>
                <a:path h="1661160" w="18642838">
                  <a:moveTo>
                    <a:pt x="0" y="0"/>
                  </a:moveTo>
                  <a:lnTo>
                    <a:pt x="18642838" y="0"/>
                  </a:lnTo>
                  <a:lnTo>
                    <a:pt x="18642838" y="1661160"/>
                  </a:lnTo>
                  <a:lnTo>
                    <a:pt x="0" y="1661160"/>
                  </a:lnTo>
                  <a:close/>
                </a:path>
              </a:pathLst>
            </a:custGeom>
            <a:solidFill>
              <a:srgbClr val="5E407F"/>
            </a:solidFill>
          </p:spPr>
        </p:sp>
        <p:sp>
          <p:nvSpPr>
            <p:cNvPr name="Freeform 92" id="92"/>
            <p:cNvSpPr/>
            <p:nvPr/>
          </p:nvSpPr>
          <p:spPr>
            <a:xfrm flipH="false" flipV="false" rot="0">
              <a:off x="0" y="0"/>
              <a:ext cx="18676620" cy="1694942"/>
            </a:xfrm>
            <a:custGeom>
              <a:avLst/>
              <a:gdLst/>
              <a:ahLst/>
              <a:cxnLst/>
              <a:rect r="r" b="b" t="t" l="l"/>
              <a:pathLst>
                <a:path h="1694942" w="18676620">
                  <a:moveTo>
                    <a:pt x="16891" y="0"/>
                  </a:moveTo>
                  <a:lnTo>
                    <a:pt x="18659729" y="0"/>
                  </a:lnTo>
                  <a:cubicBezTo>
                    <a:pt x="18669127" y="0"/>
                    <a:pt x="18676620" y="7620"/>
                    <a:pt x="18676620" y="16891"/>
                  </a:cubicBezTo>
                  <a:lnTo>
                    <a:pt x="18676620" y="1678051"/>
                  </a:lnTo>
                  <a:cubicBezTo>
                    <a:pt x="18676620" y="1687449"/>
                    <a:pt x="18669000" y="1694942"/>
                    <a:pt x="18659729" y="1694942"/>
                  </a:cubicBezTo>
                  <a:lnTo>
                    <a:pt x="16891" y="1694942"/>
                  </a:lnTo>
                  <a:cubicBezTo>
                    <a:pt x="7493" y="1694942"/>
                    <a:pt x="0" y="1687322"/>
                    <a:pt x="0" y="1678051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1678051"/>
                  </a:lnTo>
                  <a:lnTo>
                    <a:pt x="16891" y="1678051"/>
                  </a:lnTo>
                  <a:lnTo>
                    <a:pt x="16891" y="1661160"/>
                  </a:lnTo>
                  <a:lnTo>
                    <a:pt x="18659729" y="1661160"/>
                  </a:lnTo>
                  <a:lnTo>
                    <a:pt x="18659729" y="1678051"/>
                  </a:lnTo>
                  <a:lnTo>
                    <a:pt x="18642839" y="1678051"/>
                  </a:lnTo>
                  <a:lnTo>
                    <a:pt x="18642839" y="16891"/>
                  </a:lnTo>
                  <a:lnTo>
                    <a:pt x="18659729" y="16891"/>
                  </a:lnTo>
                  <a:lnTo>
                    <a:pt x="18659729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385D8A"/>
            </a:solidFill>
          </p:spPr>
        </p:sp>
        <p:sp>
          <p:nvSpPr>
            <p:cNvPr name="TextBox 93" id="93"/>
            <p:cNvSpPr txBox="true"/>
            <p:nvPr/>
          </p:nvSpPr>
          <p:spPr>
            <a:xfrm>
              <a:off x="0" y="-28575"/>
              <a:ext cx="18676645" cy="172360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7200"/>
                </a:lnSpc>
              </a:pPr>
              <a:r>
                <a:rPr lang="en-US" sz="6000">
                  <a:solidFill>
                    <a:srgbClr val="FFFFFF"/>
                  </a:solidFill>
                  <a:latin typeface="Arimo"/>
                  <a:ea typeface="Arimo"/>
                  <a:cs typeface="Arimo"/>
                  <a:sym typeface="Arimo"/>
                </a:rPr>
                <a:t>METODOLOGIA</a:t>
              </a:r>
            </a:p>
          </p:txBody>
        </p:sp>
      </p:grpSp>
      <p:grpSp>
        <p:nvGrpSpPr>
          <p:cNvPr name="Group 94" id="94"/>
          <p:cNvGrpSpPr/>
          <p:nvPr/>
        </p:nvGrpSpPr>
        <p:grpSpPr>
          <a:xfrm rot="0">
            <a:off x="16747407" y="22053890"/>
            <a:ext cx="14007484" cy="1282170"/>
            <a:chOff x="0" y="0"/>
            <a:chExt cx="18676645" cy="1709560"/>
          </a:xfrm>
        </p:grpSpPr>
        <p:sp>
          <p:nvSpPr>
            <p:cNvPr name="Freeform 95" id="95"/>
            <p:cNvSpPr/>
            <p:nvPr/>
          </p:nvSpPr>
          <p:spPr>
            <a:xfrm flipH="false" flipV="false" rot="0">
              <a:off x="16891" y="16891"/>
              <a:ext cx="18642838" cy="1675765"/>
            </a:xfrm>
            <a:custGeom>
              <a:avLst/>
              <a:gdLst/>
              <a:ahLst/>
              <a:cxnLst/>
              <a:rect r="r" b="b" t="t" l="l"/>
              <a:pathLst>
                <a:path h="1675765" w="18642838">
                  <a:moveTo>
                    <a:pt x="0" y="0"/>
                  </a:moveTo>
                  <a:lnTo>
                    <a:pt x="18642838" y="0"/>
                  </a:lnTo>
                  <a:lnTo>
                    <a:pt x="18642838" y="1675765"/>
                  </a:lnTo>
                  <a:lnTo>
                    <a:pt x="0" y="1675765"/>
                  </a:lnTo>
                  <a:close/>
                </a:path>
              </a:pathLst>
            </a:custGeom>
            <a:solidFill>
              <a:srgbClr val="5E407F"/>
            </a:solidFill>
          </p:spPr>
        </p:sp>
        <p:sp>
          <p:nvSpPr>
            <p:cNvPr name="Freeform 96" id="96"/>
            <p:cNvSpPr/>
            <p:nvPr/>
          </p:nvSpPr>
          <p:spPr>
            <a:xfrm flipH="false" flipV="false" rot="0">
              <a:off x="0" y="0"/>
              <a:ext cx="18676620" cy="1709547"/>
            </a:xfrm>
            <a:custGeom>
              <a:avLst/>
              <a:gdLst/>
              <a:ahLst/>
              <a:cxnLst/>
              <a:rect r="r" b="b" t="t" l="l"/>
              <a:pathLst>
                <a:path h="1709547" w="18676620">
                  <a:moveTo>
                    <a:pt x="16891" y="0"/>
                  </a:moveTo>
                  <a:lnTo>
                    <a:pt x="18659729" y="0"/>
                  </a:lnTo>
                  <a:cubicBezTo>
                    <a:pt x="18669127" y="0"/>
                    <a:pt x="18676620" y="7620"/>
                    <a:pt x="18676620" y="16891"/>
                  </a:cubicBezTo>
                  <a:lnTo>
                    <a:pt x="18676620" y="1692656"/>
                  </a:lnTo>
                  <a:cubicBezTo>
                    <a:pt x="18676620" y="1702054"/>
                    <a:pt x="18669000" y="1709547"/>
                    <a:pt x="18659729" y="1709547"/>
                  </a:cubicBezTo>
                  <a:lnTo>
                    <a:pt x="16891" y="1709547"/>
                  </a:lnTo>
                  <a:cubicBezTo>
                    <a:pt x="7493" y="1709547"/>
                    <a:pt x="0" y="1701927"/>
                    <a:pt x="0" y="1692656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1692656"/>
                  </a:lnTo>
                  <a:lnTo>
                    <a:pt x="16891" y="1692656"/>
                  </a:lnTo>
                  <a:lnTo>
                    <a:pt x="16891" y="1675765"/>
                  </a:lnTo>
                  <a:lnTo>
                    <a:pt x="18659729" y="1675765"/>
                  </a:lnTo>
                  <a:lnTo>
                    <a:pt x="18659729" y="1692656"/>
                  </a:lnTo>
                  <a:lnTo>
                    <a:pt x="18642839" y="1692656"/>
                  </a:lnTo>
                  <a:lnTo>
                    <a:pt x="18642839" y="16891"/>
                  </a:lnTo>
                  <a:lnTo>
                    <a:pt x="18659729" y="16891"/>
                  </a:lnTo>
                  <a:lnTo>
                    <a:pt x="18659729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385D8A"/>
            </a:solidFill>
          </p:spPr>
        </p:sp>
        <p:sp>
          <p:nvSpPr>
            <p:cNvPr name="TextBox 97" id="97"/>
            <p:cNvSpPr txBox="true"/>
            <p:nvPr/>
          </p:nvSpPr>
          <p:spPr>
            <a:xfrm>
              <a:off x="0" y="-28575"/>
              <a:ext cx="18676645" cy="173813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7200"/>
                </a:lnSpc>
              </a:pPr>
              <a:r>
                <a:rPr lang="en-US" sz="6000">
                  <a:solidFill>
                    <a:srgbClr val="FFFFFF"/>
                  </a:solidFill>
                  <a:latin typeface="Arimo"/>
                  <a:ea typeface="Arimo"/>
                  <a:cs typeface="Arimo"/>
                  <a:sym typeface="Arimo"/>
                </a:rPr>
                <a:t>CONCLUSÃO</a:t>
              </a:r>
            </a:p>
          </p:txBody>
        </p:sp>
      </p:grpSp>
      <p:grpSp>
        <p:nvGrpSpPr>
          <p:cNvPr name="Group 98" id="98"/>
          <p:cNvGrpSpPr/>
          <p:nvPr/>
        </p:nvGrpSpPr>
        <p:grpSpPr>
          <a:xfrm rot="0">
            <a:off x="16704316" y="29244160"/>
            <a:ext cx="14007484" cy="1300229"/>
            <a:chOff x="0" y="0"/>
            <a:chExt cx="18676645" cy="1733639"/>
          </a:xfrm>
        </p:grpSpPr>
        <p:sp>
          <p:nvSpPr>
            <p:cNvPr name="Freeform 99" id="99"/>
            <p:cNvSpPr/>
            <p:nvPr/>
          </p:nvSpPr>
          <p:spPr>
            <a:xfrm flipH="false" flipV="false" rot="0">
              <a:off x="16891" y="16891"/>
              <a:ext cx="18642838" cy="1699768"/>
            </a:xfrm>
            <a:custGeom>
              <a:avLst/>
              <a:gdLst/>
              <a:ahLst/>
              <a:cxnLst/>
              <a:rect r="r" b="b" t="t" l="l"/>
              <a:pathLst>
                <a:path h="1699768" w="18642838">
                  <a:moveTo>
                    <a:pt x="0" y="0"/>
                  </a:moveTo>
                  <a:lnTo>
                    <a:pt x="18642838" y="0"/>
                  </a:lnTo>
                  <a:lnTo>
                    <a:pt x="18642838" y="1699768"/>
                  </a:lnTo>
                  <a:lnTo>
                    <a:pt x="0" y="1699768"/>
                  </a:lnTo>
                  <a:close/>
                </a:path>
              </a:pathLst>
            </a:custGeom>
            <a:solidFill>
              <a:srgbClr val="5E407F"/>
            </a:solidFill>
          </p:spPr>
        </p:sp>
        <p:sp>
          <p:nvSpPr>
            <p:cNvPr name="Freeform 100" id="100"/>
            <p:cNvSpPr/>
            <p:nvPr/>
          </p:nvSpPr>
          <p:spPr>
            <a:xfrm flipH="false" flipV="false" rot="0">
              <a:off x="0" y="0"/>
              <a:ext cx="18676620" cy="1733550"/>
            </a:xfrm>
            <a:custGeom>
              <a:avLst/>
              <a:gdLst/>
              <a:ahLst/>
              <a:cxnLst/>
              <a:rect r="r" b="b" t="t" l="l"/>
              <a:pathLst>
                <a:path h="1733550" w="18676620">
                  <a:moveTo>
                    <a:pt x="16891" y="0"/>
                  </a:moveTo>
                  <a:lnTo>
                    <a:pt x="18659729" y="0"/>
                  </a:lnTo>
                  <a:cubicBezTo>
                    <a:pt x="18669127" y="0"/>
                    <a:pt x="18676620" y="7620"/>
                    <a:pt x="18676620" y="16891"/>
                  </a:cubicBezTo>
                  <a:lnTo>
                    <a:pt x="18676620" y="1716659"/>
                  </a:lnTo>
                  <a:cubicBezTo>
                    <a:pt x="18676620" y="1726057"/>
                    <a:pt x="18669000" y="1733550"/>
                    <a:pt x="18659729" y="1733550"/>
                  </a:cubicBezTo>
                  <a:lnTo>
                    <a:pt x="16891" y="1733550"/>
                  </a:lnTo>
                  <a:cubicBezTo>
                    <a:pt x="7493" y="1733550"/>
                    <a:pt x="0" y="1725930"/>
                    <a:pt x="0" y="1716659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1716659"/>
                  </a:lnTo>
                  <a:lnTo>
                    <a:pt x="16891" y="1716659"/>
                  </a:lnTo>
                  <a:lnTo>
                    <a:pt x="16891" y="1699768"/>
                  </a:lnTo>
                  <a:lnTo>
                    <a:pt x="18659729" y="1699768"/>
                  </a:lnTo>
                  <a:lnTo>
                    <a:pt x="18659729" y="1716659"/>
                  </a:lnTo>
                  <a:lnTo>
                    <a:pt x="18642839" y="1716659"/>
                  </a:lnTo>
                  <a:lnTo>
                    <a:pt x="18642839" y="16891"/>
                  </a:lnTo>
                  <a:lnTo>
                    <a:pt x="18659729" y="16891"/>
                  </a:lnTo>
                  <a:lnTo>
                    <a:pt x="18659729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385D8A"/>
            </a:solidFill>
          </p:spPr>
        </p:sp>
        <p:sp>
          <p:nvSpPr>
            <p:cNvPr name="TextBox 101" id="101"/>
            <p:cNvSpPr txBox="true"/>
            <p:nvPr/>
          </p:nvSpPr>
          <p:spPr>
            <a:xfrm>
              <a:off x="0" y="-28575"/>
              <a:ext cx="18676645" cy="176221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7200"/>
                </a:lnSpc>
              </a:pPr>
              <a:r>
                <a:rPr lang="en-US" sz="6000">
                  <a:solidFill>
                    <a:srgbClr val="FFFFFF"/>
                  </a:solidFill>
                  <a:latin typeface="Arimo"/>
                  <a:ea typeface="Arimo"/>
                  <a:cs typeface="Arimo"/>
                  <a:sym typeface="Arimo"/>
                </a:rPr>
                <a:t>REFERÊNCIAS</a:t>
              </a:r>
            </a:p>
          </p:txBody>
        </p:sp>
      </p:grpSp>
      <p:grpSp>
        <p:nvGrpSpPr>
          <p:cNvPr name="Group 102" id="102"/>
          <p:cNvGrpSpPr/>
          <p:nvPr/>
        </p:nvGrpSpPr>
        <p:grpSpPr>
          <a:xfrm rot="0">
            <a:off x="7921104" y="39651863"/>
            <a:ext cx="24532815" cy="207729"/>
            <a:chOff x="0" y="0"/>
            <a:chExt cx="28797568" cy="243840"/>
          </a:xfrm>
        </p:grpSpPr>
        <p:sp>
          <p:nvSpPr>
            <p:cNvPr name="Freeform 103" id="103"/>
            <p:cNvSpPr/>
            <p:nvPr/>
          </p:nvSpPr>
          <p:spPr>
            <a:xfrm flipH="false" flipV="false" rot="0">
              <a:off x="0" y="0"/>
              <a:ext cx="28797504" cy="243840"/>
            </a:xfrm>
            <a:custGeom>
              <a:avLst/>
              <a:gdLst/>
              <a:ahLst/>
              <a:cxnLst/>
              <a:rect r="r" b="b" t="t" l="l"/>
              <a:pathLst>
                <a:path h="243840" w="28797504">
                  <a:moveTo>
                    <a:pt x="0" y="0"/>
                  </a:moveTo>
                  <a:lnTo>
                    <a:pt x="28797504" y="0"/>
                  </a:lnTo>
                  <a:lnTo>
                    <a:pt x="28797504" y="243840"/>
                  </a:lnTo>
                  <a:lnTo>
                    <a:pt x="0" y="243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E407F"/>
            </a:solidFill>
          </p:spPr>
        </p:sp>
      </p:grpSp>
      <p:sp>
        <p:nvSpPr>
          <p:cNvPr name="Freeform 104" id="104"/>
          <p:cNvSpPr/>
          <p:nvPr/>
        </p:nvSpPr>
        <p:spPr>
          <a:xfrm flipH="false" flipV="false" rot="0">
            <a:off x="715198" y="1229378"/>
            <a:ext cx="7132092" cy="3701314"/>
          </a:xfrm>
          <a:custGeom>
            <a:avLst/>
            <a:gdLst/>
            <a:ahLst/>
            <a:cxnLst/>
            <a:rect r="r" b="b" t="t" l="l"/>
            <a:pathLst>
              <a:path h="3701314" w="7132092">
                <a:moveTo>
                  <a:pt x="0" y="0"/>
                </a:moveTo>
                <a:lnTo>
                  <a:pt x="7132093" y="0"/>
                </a:lnTo>
                <a:lnTo>
                  <a:pt x="7132093" y="3701314"/>
                </a:lnTo>
                <a:lnTo>
                  <a:pt x="0" y="370131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10693" r="0" b="-116168"/>
            </a:stretch>
          </a:blipFill>
        </p:spPr>
      </p:sp>
      <p:sp>
        <p:nvSpPr>
          <p:cNvPr name="Freeform 105" id="105"/>
          <p:cNvSpPr/>
          <p:nvPr/>
        </p:nvSpPr>
        <p:spPr>
          <a:xfrm flipH="false" flipV="false" rot="0">
            <a:off x="1857365" y="40403990"/>
            <a:ext cx="5337633" cy="1598125"/>
          </a:xfrm>
          <a:custGeom>
            <a:avLst/>
            <a:gdLst/>
            <a:ahLst/>
            <a:cxnLst/>
            <a:rect r="r" b="b" t="t" l="l"/>
            <a:pathLst>
              <a:path h="1598125" w="5337633">
                <a:moveTo>
                  <a:pt x="0" y="0"/>
                </a:moveTo>
                <a:lnTo>
                  <a:pt x="5337634" y="0"/>
                </a:lnTo>
                <a:lnTo>
                  <a:pt x="5337634" y="1598125"/>
                </a:lnTo>
                <a:lnTo>
                  <a:pt x="0" y="159812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06" id="106"/>
          <p:cNvSpPr/>
          <p:nvPr/>
        </p:nvSpPr>
        <p:spPr>
          <a:xfrm flipH="false" flipV="false" rot="0">
            <a:off x="13520360" y="40716841"/>
            <a:ext cx="5359280" cy="972423"/>
          </a:xfrm>
          <a:custGeom>
            <a:avLst/>
            <a:gdLst/>
            <a:ahLst/>
            <a:cxnLst/>
            <a:rect r="r" b="b" t="t" l="l"/>
            <a:pathLst>
              <a:path h="972423" w="5359280">
                <a:moveTo>
                  <a:pt x="0" y="0"/>
                </a:moveTo>
                <a:lnTo>
                  <a:pt x="5359280" y="0"/>
                </a:lnTo>
                <a:lnTo>
                  <a:pt x="5359280" y="972423"/>
                </a:lnTo>
                <a:lnTo>
                  <a:pt x="0" y="97242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07" id="107"/>
          <p:cNvSpPr/>
          <p:nvPr/>
        </p:nvSpPr>
        <p:spPr>
          <a:xfrm flipH="false" flipV="false" rot="0">
            <a:off x="26268840" y="40278691"/>
            <a:ext cx="4442961" cy="2196570"/>
          </a:xfrm>
          <a:custGeom>
            <a:avLst/>
            <a:gdLst/>
            <a:ahLst/>
            <a:cxnLst/>
            <a:rect r="r" b="b" t="t" l="l"/>
            <a:pathLst>
              <a:path h="2196570" w="4442961">
                <a:moveTo>
                  <a:pt x="0" y="0"/>
                </a:moveTo>
                <a:lnTo>
                  <a:pt x="4442960" y="0"/>
                </a:lnTo>
                <a:lnTo>
                  <a:pt x="4442960" y="2196570"/>
                </a:lnTo>
                <a:lnTo>
                  <a:pt x="0" y="219657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-12845" r="0" b="-36656"/>
            </a:stretch>
          </a:blipFill>
        </p:spPr>
      </p:sp>
      <p:sp>
        <p:nvSpPr>
          <p:cNvPr name="TextBox 108" id="108"/>
          <p:cNvSpPr txBox="true"/>
          <p:nvPr/>
        </p:nvSpPr>
        <p:spPr>
          <a:xfrm rot="0">
            <a:off x="1629146" y="7841923"/>
            <a:ext cx="29694588" cy="18794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6000" b="true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TÍTULO DO TRABALHO TÍTULO DO TRABALHO</a:t>
            </a:r>
          </a:p>
          <a:p>
            <a:pPr algn="ctr">
              <a:lnSpc>
                <a:spcPts val="7200"/>
              </a:lnSpc>
            </a:pPr>
            <a:r>
              <a:rPr lang="en-US" sz="6000" b="true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TÍTULO DO TRABALHO</a:t>
            </a:r>
          </a:p>
        </p:txBody>
      </p:sp>
      <p:sp>
        <p:nvSpPr>
          <p:cNvPr name="TextBox 109" id="109"/>
          <p:cNvSpPr txBox="true"/>
          <p:nvPr/>
        </p:nvSpPr>
        <p:spPr>
          <a:xfrm rot="0">
            <a:off x="1857365" y="14013885"/>
            <a:ext cx="13178180" cy="64403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7200"/>
              </a:lnSpc>
            </a:pPr>
            <a:r>
              <a:rPr lang="en-US" sz="4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Procure utilizar mais imagens e menos textos 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</a:p>
        </p:txBody>
      </p:sp>
      <p:sp>
        <p:nvSpPr>
          <p:cNvPr name="TextBox 110" id="110"/>
          <p:cNvSpPr txBox="true"/>
          <p:nvPr/>
        </p:nvSpPr>
        <p:spPr>
          <a:xfrm rot="0">
            <a:off x="1934575" y="23422947"/>
            <a:ext cx="13086559" cy="44598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7200"/>
              </a:lnSpc>
            </a:pPr>
            <a:r>
              <a:rPr lang="en-US" sz="4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</a:p>
        </p:txBody>
      </p:sp>
      <p:sp>
        <p:nvSpPr>
          <p:cNvPr name="TextBox 111" id="111"/>
          <p:cNvSpPr txBox="true"/>
          <p:nvPr/>
        </p:nvSpPr>
        <p:spPr>
          <a:xfrm rot="0">
            <a:off x="17191834" y="23509786"/>
            <a:ext cx="13117982" cy="44598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7200"/>
              </a:lnSpc>
            </a:pPr>
            <a:r>
              <a:rPr lang="en-US" sz="4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</a:p>
        </p:txBody>
      </p:sp>
      <p:sp>
        <p:nvSpPr>
          <p:cNvPr name="TextBox 112" id="112"/>
          <p:cNvSpPr txBox="true"/>
          <p:nvPr/>
        </p:nvSpPr>
        <p:spPr>
          <a:xfrm rot="0">
            <a:off x="17149077" y="30841036"/>
            <a:ext cx="13159816" cy="44598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7200"/>
              </a:lnSpc>
            </a:pPr>
            <a:r>
              <a:rPr lang="en-US" sz="4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Xxxxxxxxxxxxxxxxxxxxxxxxxxxxxxxxxxxxxxxxxxxxxxxxxxxxxxxxxxxxxxxxxxxxxxxxxxxxxxxxxxxxxxxxxxxxxxxxxxxxxx</a:t>
            </a:r>
          </a:p>
          <a:p>
            <a:pPr algn="just">
              <a:lnSpc>
                <a:spcPts val="7200"/>
              </a:lnSpc>
            </a:pPr>
            <a:r>
              <a:rPr lang="en-US" sz="4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Xxxxxxxxxxxxxxxxxxxxxxxxxxxxxxxxxxxxxxxxxxxxxxxxxxxxxxxxxxxxxxxxxxxxxxxxxxxxxxxxxxxxxxxxxxxxxxxxxxxxxx</a:t>
            </a:r>
          </a:p>
        </p:txBody>
      </p:sp>
      <p:sp>
        <p:nvSpPr>
          <p:cNvPr name="TextBox 113" id="113"/>
          <p:cNvSpPr txBox="true"/>
          <p:nvPr/>
        </p:nvSpPr>
        <p:spPr>
          <a:xfrm rot="0">
            <a:off x="9102981" y="1790091"/>
            <a:ext cx="17880161" cy="3343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795"/>
              </a:lnSpc>
            </a:pPr>
            <a:r>
              <a:rPr lang="en-US" sz="7329">
                <a:solidFill>
                  <a:srgbClr val="5E407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 SEMINÁRIO PARFOR EQUIDADE:</a:t>
            </a:r>
          </a:p>
          <a:p>
            <a:pPr algn="ctr">
              <a:lnSpc>
                <a:spcPts val="8795"/>
              </a:lnSpc>
            </a:pPr>
            <a:r>
              <a:rPr lang="en-US" sz="7329">
                <a:solidFill>
                  <a:srgbClr val="5E407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SABERES E CAMONHOS </a:t>
            </a:r>
          </a:p>
          <a:p>
            <a:pPr algn="ctr">
              <a:lnSpc>
                <a:spcPts val="8795"/>
              </a:lnSpc>
            </a:pPr>
            <a:r>
              <a:rPr lang="en-US" sz="7329">
                <a:solidFill>
                  <a:srgbClr val="5E407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DA FORMAÇÃO DOCENTE</a:t>
            </a:r>
          </a:p>
        </p:txBody>
      </p:sp>
      <p:grpSp>
        <p:nvGrpSpPr>
          <p:cNvPr name="Group 114" id="114"/>
          <p:cNvGrpSpPr/>
          <p:nvPr/>
        </p:nvGrpSpPr>
        <p:grpSpPr>
          <a:xfrm rot="0">
            <a:off x="715198" y="0"/>
            <a:ext cx="7205906" cy="1004555"/>
            <a:chOff x="0" y="0"/>
            <a:chExt cx="9607875" cy="1339407"/>
          </a:xfrm>
        </p:grpSpPr>
        <p:sp>
          <p:nvSpPr>
            <p:cNvPr name="Freeform 115" id="115"/>
            <p:cNvSpPr/>
            <p:nvPr/>
          </p:nvSpPr>
          <p:spPr>
            <a:xfrm flipH="false" flipV="false" rot="0">
              <a:off x="0" y="0"/>
              <a:ext cx="9607875" cy="1339407"/>
            </a:xfrm>
            <a:custGeom>
              <a:avLst/>
              <a:gdLst/>
              <a:ahLst/>
              <a:cxnLst/>
              <a:rect r="r" b="b" t="t" l="l"/>
              <a:pathLst>
                <a:path h="1339407" w="9607875">
                  <a:moveTo>
                    <a:pt x="0" y="0"/>
                  </a:moveTo>
                  <a:lnTo>
                    <a:pt x="9607875" y="0"/>
                  </a:lnTo>
                  <a:lnTo>
                    <a:pt x="9607875" y="1339407"/>
                  </a:lnTo>
                  <a:lnTo>
                    <a:pt x="0" y="13394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0" t="0" r="0" b="0"/>
              </a:stretch>
            </a:blipFill>
          </p:spPr>
        </p:sp>
        <p:sp>
          <p:nvSpPr>
            <p:cNvPr name="TextBox 116" id="116"/>
            <p:cNvSpPr txBox="true"/>
            <p:nvPr/>
          </p:nvSpPr>
          <p:spPr>
            <a:xfrm rot="0">
              <a:off x="1071920" y="659301"/>
              <a:ext cx="7772781" cy="46625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811"/>
                </a:lnSpc>
              </a:pPr>
              <a:r>
                <a:rPr lang="en-US" sz="2342" spc="117">
                  <a:solidFill>
                    <a:srgbClr val="FFFFFF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03 A 05 DE SETEMBRO DE 2026</a:t>
              </a:r>
            </a:p>
          </p:txBody>
        </p:sp>
      </p:grpSp>
      <p:grpSp>
        <p:nvGrpSpPr>
          <p:cNvPr name="Group 117" id="117"/>
          <p:cNvGrpSpPr/>
          <p:nvPr/>
        </p:nvGrpSpPr>
        <p:grpSpPr>
          <a:xfrm rot="0">
            <a:off x="-189970" y="5987967"/>
            <a:ext cx="33343413" cy="282331"/>
            <a:chOff x="0" y="0"/>
            <a:chExt cx="28797568" cy="243840"/>
          </a:xfrm>
        </p:grpSpPr>
        <p:sp>
          <p:nvSpPr>
            <p:cNvPr name="Freeform 118" id="118"/>
            <p:cNvSpPr/>
            <p:nvPr/>
          </p:nvSpPr>
          <p:spPr>
            <a:xfrm flipH="false" flipV="false" rot="0">
              <a:off x="0" y="0"/>
              <a:ext cx="28797504" cy="243840"/>
            </a:xfrm>
            <a:custGeom>
              <a:avLst/>
              <a:gdLst/>
              <a:ahLst/>
              <a:cxnLst/>
              <a:rect r="r" b="b" t="t" l="l"/>
              <a:pathLst>
                <a:path h="243840" w="28797504">
                  <a:moveTo>
                    <a:pt x="0" y="0"/>
                  </a:moveTo>
                  <a:lnTo>
                    <a:pt x="28797504" y="0"/>
                  </a:lnTo>
                  <a:lnTo>
                    <a:pt x="28797504" y="243840"/>
                  </a:lnTo>
                  <a:lnTo>
                    <a:pt x="0" y="243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E407F"/>
            </a:solidFill>
          </p:spPr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DAHQfvegVxU</dc:identifier>
  <dcterms:modified xsi:type="dcterms:W3CDTF">2011-08-01T06:04:30Z</dcterms:modified>
  <cp:revision>1</cp:revision>
  <dc:title>01e0a81c0f99786202e7d6137a66d76b.pptx</dc:title>
</cp:coreProperties>
</file>