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32404050" cy="43205400"/>
  <p:notesSz cx="6858000" cy="9144000"/>
  <p:defaultTextStyle>
    <a:defPPr>
      <a:defRPr lang="pt-BR"/>
    </a:defPPr>
    <a:lvl1pPr marL="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1pPr>
    <a:lvl2pPr marL="216027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2pPr>
    <a:lvl3pPr marL="432054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3pPr>
    <a:lvl4pPr marL="648081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4pPr>
    <a:lvl5pPr marL="864108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5pPr>
    <a:lvl6pPr marL="1080135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6pPr>
    <a:lvl7pPr marL="1296162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7pPr>
    <a:lvl8pPr marL="1512189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8pPr>
    <a:lvl9pPr marL="1728216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608">
          <p15:clr>
            <a:srgbClr val="A4A3A4"/>
          </p15:clr>
        </p15:guide>
        <p15:guide id="2" pos="1020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B9322"/>
    <a:srgbClr val="FDF6E9"/>
    <a:srgbClr val="F8EC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7" d="100"/>
          <a:sy n="17" d="100"/>
        </p:scale>
        <p:origin x="3096" y="162"/>
      </p:cViewPr>
      <p:guideLst>
        <p:guide orient="horz" pos="13608"/>
        <p:guide pos="1020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30304" y="13421686"/>
            <a:ext cx="27543443" cy="9261156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860608" y="24483060"/>
            <a:ext cx="22682835" cy="110413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1602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3205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4808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641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80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961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121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282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26/10/2018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10460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26/10/2018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37687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59698" y="27763471"/>
            <a:ext cx="27543443" cy="8581073"/>
          </a:xfrm>
        </p:spPr>
        <p:txBody>
          <a:bodyPr anchor="t"/>
          <a:lstStyle>
            <a:lvl1pPr algn="l">
              <a:defRPr sz="189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559698" y="18312297"/>
            <a:ext cx="27543443" cy="9451177"/>
          </a:xfrm>
        </p:spPr>
        <p:txBody>
          <a:bodyPr anchor="b"/>
          <a:lstStyle>
            <a:lvl1pPr marL="0" indent="0">
              <a:buNone/>
              <a:defRPr sz="9500">
                <a:solidFill>
                  <a:schemeClr val="tx1">
                    <a:tint val="75000"/>
                  </a:schemeClr>
                </a:solidFill>
              </a:defRPr>
            </a:lvl1pPr>
            <a:lvl2pPr marL="2160270" indent="0">
              <a:buNone/>
              <a:defRPr sz="8500">
                <a:solidFill>
                  <a:schemeClr val="tx1">
                    <a:tint val="75000"/>
                  </a:schemeClr>
                </a:solidFill>
              </a:defRPr>
            </a:lvl2pPr>
            <a:lvl3pPr marL="4320540" indent="0">
              <a:buNone/>
              <a:defRPr sz="7600">
                <a:solidFill>
                  <a:schemeClr val="tx1">
                    <a:tint val="75000"/>
                  </a:schemeClr>
                </a:solidFill>
              </a:defRPr>
            </a:lvl3pPr>
            <a:lvl4pPr marL="648081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4pPr>
            <a:lvl5pPr marL="864108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5pPr>
            <a:lvl6pPr marL="1080135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6pPr>
            <a:lvl7pPr marL="1296162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7pPr>
            <a:lvl8pPr marL="1512189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8pPr>
            <a:lvl9pPr marL="1728216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26/10/2018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25660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215154" y="13441682"/>
            <a:ext cx="10666333" cy="38014756"/>
          </a:xfrm>
        </p:spPr>
        <p:txBody>
          <a:bodyPr/>
          <a:lstStyle>
            <a:lvl1pPr>
              <a:defRPr sz="13200"/>
            </a:lvl1pPr>
            <a:lvl2pPr>
              <a:defRPr sz="11300"/>
            </a:lvl2pPr>
            <a:lvl3pPr>
              <a:defRPr sz="9500"/>
            </a:lvl3pPr>
            <a:lvl4pPr>
              <a:defRPr sz="8500"/>
            </a:lvl4pPr>
            <a:lvl5pPr>
              <a:defRPr sz="8500"/>
            </a:lvl5pPr>
            <a:lvl6pPr>
              <a:defRPr sz="8500"/>
            </a:lvl6pPr>
            <a:lvl7pPr>
              <a:defRPr sz="8500"/>
            </a:lvl7pPr>
            <a:lvl8pPr>
              <a:defRPr sz="8500"/>
            </a:lvl8pPr>
            <a:lvl9pPr>
              <a:defRPr sz="85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2421555" y="13441682"/>
            <a:ext cx="10666333" cy="38014756"/>
          </a:xfrm>
        </p:spPr>
        <p:txBody>
          <a:bodyPr/>
          <a:lstStyle>
            <a:lvl1pPr>
              <a:defRPr sz="13200"/>
            </a:lvl1pPr>
            <a:lvl2pPr>
              <a:defRPr sz="11300"/>
            </a:lvl2pPr>
            <a:lvl3pPr>
              <a:defRPr sz="9500"/>
            </a:lvl3pPr>
            <a:lvl4pPr>
              <a:defRPr sz="8500"/>
            </a:lvl4pPr>
            <a:lvl5pPr>
              <a:defRPr sz="8500"/>
            </a:lvl5pPr>
            <a:lvl6pPr>
              <a:defRPr sz="8500"/>
            </a:lvl6pPr>
            <a:lvl7pPr>
              <a:defRPr sz="8500"/>
            </a:lvl7pPr>
            <a:lvl8pPr>
              <a:defRPr sz="8500"/>
            </a:lvl8pPr>
            <a:lvl9pPr>
              <a:defRPr sz="85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26/10/2018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585750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20203" y="1730219"/>
            <a:ext cx="29163645" cy="72009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620205" y="9671210"/>
            <a:ext cx="14317416" cy="4030501"/>
          </a:xfrm>
        </p:spPr>
        <p:txBody>
          <a:bodyPr anchor="b"/>
          <a:lstStyle>
            <a:lvl1pPr marL="0" indent="0">
              <a:buNone/>
              <a:defRPr sz="11300" b="1"/>
            </a:lvl1pPr>
            <a:lvl2pPr marL="2160270" indent="0">
              <a:buNone/>
              <a:defRPr sz="9500" b="1"/>
            </a:lvl2pPr>
            <a:lvl3pPr marL="4320540" indent="0">
              <a:buNone/>
              <a:defRPr sz="8500" b="1"/>
            </a:lvl3pPr>
            <a:lvl4pPr marL="6480810" indent="0">
              <a:buNone/>
              <a:defRPr sz="7600" b="1"/>
            </a:lvl4pPr>
            <a:lvl5pPr marL="8641080" indent="0">
              <a:buNone/>
              <a:defRPr sz="7600" b="1"/>
            </a:lvl5pPr>
            <a:lvl6pPr marL="10801350" indent="0">
              <a:buNone/>
              <a:defRPr sz="7600" b="1"/>
            </a:lvl6pPr>
            <a:lvl7pPr marL="12961620" indent="0">
              <a:buNone/>
              <a:defRPr sz="7600" b="1"/>
            </a:lvl7pPr>
            <a:lvl8pPr marL="15121890" indent="0">
              <a:buNone/>
              <a:defRPr sz="7600" b="1"/>
            </a:lvl8pPr>
            <a:lvl9pPr marL="17282160" indent="0">
              <a:buNone/>
              <a:defRPr sz="7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620205" y="13701711"/>
            <a:ext cx="14317416" cy="24893114"/>
          </a:xfrm>
        </p:spPr>
        <p:txBody>
          <a:bodyPr/>
          <a:lstStyle>
            <a:lvl1pPr>
              <a:defRPr sz="11300"/>
            </a:lvl1pPr>
            <a:lvl2pPr>
              <a:defRPr sz="9500"/>
            </a:lvl2pPr>
            <a:lvl3pPr>
              <a:defRPr sz="8500"/>
            </a:lvl3pPr>
            <a:lvl4pPr>
              <a:defRPr sz="7600"/>
            </a:lvl4pPr>
            <a:lvl5pPr>
              <a:defRPr sz="7600"/>
            </a:lvl5pPr>
            <a:lvl6pPr>
              <a:defRPr sz="7600"/>
            </a:lvl6pPr>
            <a:lvl7pPr>
              <a:defRPr sz="7600"/>
            </a:lvl7pPr>
            <a:lvl8pPr>
              <a:defRPr sz="7600"/>
            </a:lvl8pPr>
            <a:lvl9pPr>
              <a:defRPr sz="7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16460811" y="9671210"/>
            <a:ext cx="14323039" cy="4030501"/>
          </a:xfrm>
        </p:spPr>
        <p:txBody>
          <a:bodyPr anchor="b"/>
          <a:lstStyle>
            <a:lvl1pPr marL="0" indent="0">
              <a:buNone/>
              <a:defRPr sz="11300" b="1"/>
            </a:lvl1pPr>
            <a:lvl2pPr marL="2160270" indent="0">
              <a:buNone/>
              <a:defRPr sz="9500" b="1"/>
            </a:lvl2pPr>
            <a:lvl3pPr marL="4320540" indent="0">
              <a:buNone/>
              <a:defRPr sz="8500" b="1"/>
            </a:lvl3pPr>
            <a:lvl4pPr marL="6480810" indent="0">
              <a:buNone/>
              <a:defRPr sz="7600" b="1"/>
            </a:lvl4pPr>
            <a:lvl5pPr marL="8641080" indent="0">
              <a:buNone/>
              <a:defRPr sz="7600" b="1"/>
            </a:lvl5pPr>
            <a:lvl6pPr marL="10801350" indent="0">
              <a:buNone/>
              <a:defRPr sz="7600" b="1"/>
            </a:lvl6pPr>
            <a:lvl7pPr marL="12961620" indent="0">
              <a:buNone/>
              <a:defRPr sz="7600" b="1"/>
            </a:lvl7pPr>
            <a:lvl8pPr marL="15121890" indent="0">
              <a:buNone/>
              <a:defRPr sz="7600" b="1"/>
            </a:lvl8pPr>
            <a:lvl9pPr marL="17282160" indent="0">
              <a:buNone/>
              <a:defRPr sz="7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16460811" y="13701711"/>
            <a:ext cx="14323039" cy="24893114"/>
          </a:xfrm>
        </p:spPr>
        <p:txBody>
          <a:bodyPr/>
          <a:lstStyle>
            <a:lvl1pPr>
              <a:defRPr sz="11300"/>
            </a:lvl1pPr>
            <a:lvl2pPr>
              <a:defRPr sz="9500"/>
            </a:lvl2pPr>
            <a:lvl3pPr>
              <a:defRPr sz="8500"/>
            </a:lvl3pPr>
            <a:lvl4pPr>
              <a:defRPr sz="7600"/>
            </a:lvl4pPr>
            <a:lvl5pPr>
              <a:defRPr sz="7600"/>
            </a:lvl5pPr>
            <a:lvl6pPr>
              <a:defRPr sz="7600"/>
            </a:lvl6pPr>
            <a:lvl7pPr>
              <a:defRPr sz="7600"/>
            </a:lvl7pPr>
            <a:lvl8pPr>
              <a:defRPr sz="7600"/>
            </a:lvl8pPr>
            <a:lvl9pPr>
              <a:defRPr sz="7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26/10/2018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1550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26/10/2018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17974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26/10/2018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026628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20205" y="1720217"/>
            <a:ext cx="10660710" cy="7320915"/>
          </a:xfrm>
        </p:spPr>
        <p:txBody>
          <a:bodyPr anchor="b"/>
          <a:lstStyle>
            <a:lvl1pPr algn="l">
              <a:defRPr sz="95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2669084" y="1720219"/>
            <a:ext cx="18114766" cy="36874613"/>
          </a:xfrm>
        </p:spPr>
        <p:txBody>
          <a:bodyPr/>
          <a:lstStyle>
            <a:lvl1pPr>
              <a:defRPr sz="15100"/>
            </a:lvl1pPr>
            <a:lvl2pPr>
              <a:defRPr sz="13200"/>
            </a:lvl2pPr>
            <a:lvl3pPr>
              <a:defRPr sz="11300"/>
            </a:lvl3pPr>
            <a:lvl4pPr>
              <a:defRPr sz="9500"/>
            </a:lvl4pPr>
            <a:lvl5pPr>
              <a:defRPr sz="9500"/>
            </a:lvl5pPr>
            <a:lvl6pPr>
              <a:defRPr sz="9500"/>
            </a:lvl6pPr>
            <a:lvl7pPr>
              <a:defRPr sz="9500"/>
            </a:lvl7pPr>
            <a:lvl8pPr>
              <a:defRPr sz="9500"/>
            </a:lvl8pPr>
            <a:lvl9pPr>
              <a:defRPr sz="95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620205" y="9041134"/>
            <a:ext cx="10660710" cy="29553698"/>
          </a:xfrm>
        </p:spPr>
        <p:txBody>
          <a:bodyPr/>
          <a:lstStyle>
            <a:lvl1pPr marL="0" indent="0">
              <a:buNone/>
              <a:defRPr sz="6600"/>
            </a:lvl1pPr>
            <a:lvl2pPr marL="2160270" indent="0">
              <a:buNone/>
              <a:defRPr sz="5700"/>
            </a:lvl2pPr>
            <a:lvl3pPr marL="4320540" indent="0">
              <a:buNone/>
              <a:defRPr sz="4700"/>
            </a:lvl3pPr>
            <a:lvl4pPr marL="6480810" indent="0">
              <a:buNone/>
              <a:defRPr sz="4300"/>
            </a:lvl4pPr>
            <a:lvl5pPr marL="8641080" indent="0">
              <a:buNone/>
              <a:defRPr sz="4300"/>
            </a:lvl5pPr>
            <a:lvl6pPr marL="10801350" indent="0">
              <a:buNone/>
              <a:defRPr sz="4300"/>
            </a:lvl6pPr>
            <a:lvl7pPr marL="12961620" indent="0">
              <a:buNone/>
              <a:defRPr sz="4300"/>
            </a:lvl7pPr>
            <a:lvl8pPr marL="15121890" indent="0">
              <a:buNone/>
              <a:defRPr sz="4300"/>
            </a:lvl8pPr>
            <a:lvl9pPr marL="17282160" indent="0">
              <a:buNone/>
              <a:defRPr sz="43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26/10/2018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033289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51421" y="30243782"/>
            <a:ext cx="19442430" cy="3570451"/>
          </a:xfrm>
        </p:spPr>
        <p:txBody>
          <a:bodyPr anchor="b"/>
          <a:lstStyle>
            <a:lvl1pPr algn="l">
              <a:defRPr sz="95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6351421" y="3860481"/>
            <a:ext cx="19442430" cy="25923240"/>
          </a:xfrm>
        </p:spPr>
        <p:txBody>
          <a:bodyPr/>
          <a:lstStyle>
            <a:lvl1pPr marL="0" indent="0">
              <a:buNone/>
              <a:defRPr sz="15100"/>
            </a:lvl1pPr>
            <a:lvl2pPr marL="2160270" indent="0">
              <a:buNone/>
              <a:defRPr sz="13200"/>
            </a:lvl2pPr>
            <a:lvl3pPr marL="4320540" indent="0">
              <a:buNone/>
              <a:defRPr sz="11300"/>
            </a:lvl3pPr>
            <a:lvl4pPr marL="6480810" indent="0">
              <a:buNone/>
              <a:defRPr sz="9500"/>
            </a:lvl4pPr>
            <a:lvl5pPr marL="8641080" indent="0">
              <a:buNone/>
              <a:defRPr sz="9500"/>
            </a:lvl5pPr>
            <a:lvl6pPr marL="10801350" indent="0">
              <a:buNone/>
              <a:defRPr sz="9500"/>
            </a:lvl6pPr>
            <a:lvl7pPr marL="12961620" indent="0">
              <a:buNone/>
              <a:defRPr sz="9500"/>
            </a:lvl7pPr>
            <a:lvl8pPr marL="15121890" indent="0">
              <a:buNone/>
              <a:defRPr sz="9500"/>
            </a:lvl8pPr>
            <a:lvl9pPr marL="17282160" indent="0">
              <a:buNone/>
              <a:defRPr sz="95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51421" y="33814233"/>
            <a:ext cx="19442430" cy="5070629"/>
          </a:xfrm>
        </p:spPr>
        <p:txBody>
          <a:bodyPr/>
          <a:lstStyle>
            <a:lvl1pPr marL="0" indent="0">
              <a:buNone/>
              <a:defRPr sz="6600"/>
            </a:lvl1pPr>
            <a:lvl2pPr marL="2160270" indent="0">
              <a:buNone/>
              <a:defRPr sz="5700"/>
            </a:lvl2pPr>
            <a:lvl3pPr marL="4320540" indent="0">
              <a:buNone/>
              <a:defRPr sz="4700"/>
            </a:lvl3pPr>
            <a:lvl4pPr marL="6480810" indent="0">
              <a:buNone/>
              <a:defRPr sz="4300"/>
            </a:lvl4pPr>
            <a:lvl5pPr marL="8641080" indent="0">
              <a:buNone/>
              <a:defRPr sz="4300"/>
            </a:lvl5pPr>
            <a:lvl6pPr marL="10801350" indent="0">
              <a:buNone/>
              <a:defRPr sz="4300"/>
            </a:lvl6pPr>
            <a:lvl7pPr marL="12961620" indent="0">
              <a:buNone/>
              <a:defRPr sz="4300"/>
            </a:lvl7pPr>
            <a:lvl8pPr marL="15121890" indent="0">
              <a:buNone/>
              <a:defRPr sz="4300"/>
            </a:lvl8pPr>
            <a:lvl9pPr marL="17282160" indent="0">
              <a:buNone/>
              <a:defRPr sz="43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26/10/2018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26743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26/10/2018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05652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17619700" y="2310293"/>
            <a:ext cx="5468186" cy="49146143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215154" y="2310293"/>
            <a:ext cx="15864485" cy="49146143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26/10/2018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905241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620203" y="1730219"/>
            <a:ext cx="29163645" cy="7200900"/>
          </a:xfrm>
          <a:prstGeom prst="rect">
            <a:avLst/>
          </a:prstGeom>
        </p:spPr>
        <p:txBody>
          <a:bodyPr vert="horz" lIns="432054" tIns="216027" rIns="432054" bIns="216027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620203" y="10081267"/>
            <a:ext cx="29163645" cy="28513565"/>
          </a:xfrm>
          <a:prstGeom prst="rect">
            <a:avLst/>
          </a:prstGeom>
        </p:spPr>
        <p:txBody>
          <a:bodyPr vert="horz" lIns="432054" tIns="216027" rIns="432054" bIns="216027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1620203" y="40045010"/>
            <a:ext cx="7560945" cy="2300286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l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F76F22-EECE-4CEA-B0B7-834CCE2A1C59}" type="datetimeFigureOut">
              <a:rPr lang="pt-BR" smtClean="0"/>
              <a:t>26/10/2018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11071384" y="40045010"/>
            <a:ext cx="10261283" cy="2300286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ctr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23222903" y="40045010"/>
            <a:ext cx="7560945" cy="2300286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r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153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320540" rtl="0" eaLnBrk="1" latinLnBrk="0" hangingPunct="1">
        <a:spcBef>
          <a:spcPct val="0"/>
        </a:spcBef>
        <a:buNone/>
        <a:defRPr sz="20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20203" indent="-1620203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100" kern="1200">
          <a:solidFill>
            <a:schemeClr val="tx1"/>
          </a:solidFill>
          <a:latin typeface="+mn-lt"/>
          <a:ea typeface="+mn-ea"/>
          <a:cs typeface="+mn-cs"/>
        </a:defRPr>
      </a:lvl1pPr>
      <a:lvl2pPr marL="3510439" indent="-1350169" algn="l" defTabSz="4320540" rtl="0" eaLnBrk="1" latinLnBrk="0" hangingPunct="1">
        <a:spcBef>
          <a:spcPct val="20000"/>
        </a:spcBef>
        <a:buFont typeface="Arial" panose="020B0604020202020204" pitchFamily="34" charset="0"/>
        <a:buChar char="–"/>
        <a:defRPr sz="13200" kern="1200">
          <a:solidFill>
            <a:schemeClr val="tx1"/>
          </a:solidFill>
          <a:latin typeface="+mn-lt"/>
          <a:ea typeface="+mn-ea"/>
          <a:cs typeface="+mn-cs"/>
        </a:defRPr>
      </a:lvl2pPr>
      <a:lvl3pPr marL="540067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11300" kern="1200">
          <a:solidFill>
            <a:schemeClr val="tx1"/>
          </a:solidFill>
          <a:latin typeface="+mn-lt"/>
          <a:ea typeface="+mn-ea"/>
          <a:cs typeface="+mn-cs"/>
        </a:defRPr>
      </a:lvl3pPr>
      <a:lvl4pPr marL="756094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–"/>
        <a:defRPr sz="9500" kern="1200">
          <a:solidFill>
            <a:schemeClr val="tx1"/>
          </a:solidFill>
          <a:latin typeface="+mn-lt"/>
          <a:ea typeface="+mn-ea"/>
          <a:cs typeface="+mn-cs"/>
        </a:defRPr>
      </a:lvl4pPr>
      <a:lvl5pPr marL="972121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»"/>
        <a:defRPr sz="9500" kern="1200">
          <a:solidFill>
            <a:schemeClr val="tx1"/>
          </a:solidFill>
          <a:latin typeface="+mn-lt"/>
          <a:ea typeface="+mn-ea"/>
          <a:cs typeface="+mn-cs"/>
        </a:defRPr>
      </a:lvl5pPr>
      <a:lvl6pPr marL="1188148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6pPr>
      <a:lvl7pPr marL="1404175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7pPr>
      <a:lvl8pPr marL="1620202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8pPr>
      <a:lvl9pPr marL="1836229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1pPr>
      <a:lvl2pPr marL="216027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2pPr>
      <a:lvl3pPr marL="432054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3pPr>
      <a:lvl4pPr marL="648081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4pPr>
      <a:lvl5pPr marL="864108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5pPr>
      <a:lvl6pPr marL="1080135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6pPr>
      <a:lvl7pPr marL="1296162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7pPr>
      <a:lvl8pPr marL="1512189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image" Target="../media/image3.png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o 5"/>
          <p:cNvGrpSpPr/>
          <p:nvPr/>
        </p:nvGrpSpPr>
        <p:grpSpPr>
          <a:xfrm>
            <a:off x="-110380" y="18207"/>
            <a:ext cx="32559019" cy="43187195"/>
            <a:chOff x="-110380" y="18207"/>
            <a:chExt cx="32559019" cy="43187195"/>
          </a:xfrm>
          <a:solidFill>
            <a:schemeClr val="bg1"/>
          </a:solidFill>
        </p:grpSpPr>
        <p:grpSp>
          <p:nvGrpSpPr>
            <p:cNvPr id="27" name="Grupo 26"/>
            <p:cNvGrpSpPr/>
            <p:nvPr/>
          </p:nvGrpSpPr>
          <p:grpSpPr>
            <a:xfrm>
              <a:off x="-110380" y="18207"/>
              <a:ext cx="32559019" cy="43187195"/>
              <a:chOff x="1040" y="3853"/>
              <a:chExt cx="6890798" cy="9140147"/>
            </a:xfrm>
            <a:grpFill/>
          </p:grpSpPr>
          <p:grpSp>
            <p:nvGrpSpPr>
              <p:cNvPr id="10" name="Grupo 9"/>
              <p:cNvGrpSpPr/>
              <p:nvPr/>
            </p:nvGrpSpPr>
            <p:grpSpPr>
              <a:xfrm>
                <a:off x="1040" y="3853"/>
                <a:ext cx="6890798" cy="9140147"/>
                <a:chOff x="1040" y="1277888"/>
                <a:chExt cx="6890798" cy="7866112"/>
              </a:xfrm>
              <a:grpFill/>
            </p:grpSpPr>
            <p:pic>
              <p:nvPicPr>
                <p:cNvPr id="18" name="Imagem 17"/>
                <p:cNvPicPr>
                  <a:picLocks noChangeAspect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17140" b="75904"/>
                <a:stretch/>
              </p:blipFill>
              <p:spPr>
                <a:xfrm>
                  <a:off x="1040" y="1277888"/>
                  <a:ext cx="6856959" cy="7866112"/>
                </a:xfrm>
                <a:prstGeom prst="rect">
                  <a:avLst/>
                </a:prstGeom>
                <a:grpFill/>
              </p:spPr>
            </p:pic>
            <p:sp>
              <p:nvSpPr>
                <p:cNvPr id="19" name="Retângulo 18"/>
                <p:cNvSpPr/>
                <p:nvPr/>
              </p:nvSpPr>
              <p:spPr>
                <a:xfrm>
                  <a:off x="116632" y="1277888"/>
                  <a:ext cx="6775206" cy="7866112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pt-BR" dirty="0"/>
                    <a:t>I</a:t>
                  </a:r>
                </a:p>
              </p:txBody>
            </p:sp>
          </p:grpSp>
          <p:pic>
            <p:nvPicPr>
              <p:cNvPr id="30" name="Picture 2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888009" y="74825"/>
                <a:ext cx="574173" cy="864900"/>
              </a:xfrm>
              <a:prstGeom prst="rect">
                <a:avLst/>
              </a:prstGeom>
              <a:grpFill/>
              <a:ln w="9360">
                <a:noFill/>
                <a:miter lim="800000"/>
                <a:headEnd/>
                <a:tailEnd/>
              </a:ln>
            </p:spPr>
          </p:pic>
        </p:grpSp>
        <p:sp>
          <p:nvSpPr>
            <p:cNvPr id="86" name="Retângulo 85"/>
            <p:cNvSpPr/>
            <p:nvPr/>
          </p:nvSpPr>
          <p:spPr>
            <a:xfrm>
              <a:off x="19519665" y="4440203"/>
              <a:ext cx="184731" cy="923330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endParaRPr lang="pt-BR" sz="5400" b="1" cap="none" spc="0" dirty="0">
                <a:ln w="12700">
                  <a:noFill/>
                  <a:prstDash val="solid"/>
                </a:ln>
                <a:solidFill>
                  <a:srgbClr val="0B932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</p:grpSp>
      <p:sp>
        <p:nvSpPr>
          <p:cNvPr id="37" name="Título 1"/>
          <p:cNvSpPr>
            <a:spLocks noGrp="1"/>
          </p:cNvSpPr>
          <p:nvPr>
            <p:ph type="ctrTitle"/>
          </p:nvPr>
        </p:nvSpPr>
        <p:spPr>
          <a:xfrm>
            <a:off x="1103852" y="9073308"/>
            <a:ext cx="29970666" cy="4075796"/>
          </a:xfrm>
        </p:spPr>
        <p:txBody>
          <a:bodyPr>
            <a:noAutofit/>
          </a:bodyPr>
          <a:lstStyle/>
          <a:p>
            <a:pPr algn="r"/>
            <a:r>
              <a:rPr lang="pt-BR" sz="4500" dirty="0">
                <a:latin typeface="Arial" panose="020B0604020202020204" pitchFamily="34" charset="0"/>
                <a:cs typeface="Arial" panose="020B0604020202020204" pitchFamily="34" charset="0"/>
              </a:rPr>
              <a:t>Autorxxxxxxxxxxxxxxxxxxxxxxxxxxxxxxxx¹, Autorxxxxxxxxxxxxxxxxxxxxxxxxxxx¹, AutorxxxXXXXxxxxxxxxxxxxxxxxxxx¹</a:t>
            </a:r>
            <a:br>
              <a:rPr lang="pt-BR" sz="45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pt-BR" sz="45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4500" dirty="0">
                <a:latin typeface="Arial" panose="020B0604020202020204" pitchFamily="34" charset="0"/>
                <a:cs typeface="Arial" panose="020B0604020202020204" pitchFamily="34" charset="0"/>
              </a:rPr>
              <a:t>¹Instituição</a:t>
            </a:r>
          </a:p>
        </p:txBody>
      </p:sp>
      <p:sp>
        <p:nvSpPr>
          <p:cNvPr id="38" name="CaixaDeTexto 37"/>
          <p:cNvSpPr txBox="1"/>
          <p:nvPr/>
        </p:nvSpPr>
        <p:spPr>
          <a:xfrm>
            <a:off x="1197094" y="7258965"/>
            <a:ext cx="30558692" cy="2282933"/>
          </a:xfrm>
          <a:prstGeom prst="rect">
            <a:avLst/>
          </a:prstGeom>
          <a:noFill/>
        </p:spPr>
        <p:txBody>
          <a:bodyPr wrap="square" lIns="432054" tIns="216027" rIns="432054" bIns="216027" rtlCol="0">
            <a:spAutoFit/>
          </a:bodyPr>
          <a:lstStyle/>
          <a:p>
            <a:pPr algn="ctr"/>
            <a:r>
              <a:rPr lang="pt-BR" sz="6000" b="1" dirty="0">
                <a:latin typeface="Arial" panose="020B0604020202020204" pitchFamily="34" charset="0"/>
                <a:cs typeface="Arial" panose="020B0604020202020204" pitchFamily="34" charset="0"/>
              </a:rPr>
              <a:t>TÍTULO DO TRABALHO TÍTULO DO TRABALHO</a:t>
            </a:r>
          </a:p>
          <a:p>
            <a:pPr algn="ctr"/>
            <a:r>
              <a:rPr lang="pt-BR" sz="6000" b="1" dirty="0">
                <a:latin typeface="Arial" panose="020B0604020202020204" pitchFamily="34" charset="0"/>
                <a:cs typeface="Arial" panose="020B0604020202020204" pitchFamily="34" charset="0"/>
              </a:rPr>
              <a:t>TÍTULO DO TRABALHO</a:t>
            </a:r>
          </a:p>
        </p:txBody>
      </p:sp>
      <p:sp>
        <p:nvSpPr>
          <p:cNvPr id="53" name="Subtítulo 2"/>
          <p:cNvSpPr>
            <a:spLocks noGrp="1"/>
          </p:cNvSpPr>
          <p:nvPr>
            <p:ph type="subTitle" idx="1"/>
          </p:nvPr>
        </p:nvSpPr>
        <p:spPr>
          <a:xfrm>
            <a:off x="1502525" y="14837595"/>
            <a:ext cx="13747867" cy="6624736"/>
          </a:xfrm>
        </p:spPr>
        <p:txBody>
          <a:bodyPr numCol="1" spcCol="1800000">
            <a:noAutofit/>
          </a:bodyPr>
          <a:lstStyle/>
          <a:p>
            <a:pPr algn="just">
              <a:lnSpc>
                <a:spcPct val="150000"/>
              </a:lnSpc>
              <a:tabLst>
                <a:tab pos="11401425" algn="l"/>
              </a:tabLst>
            </a:pP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Procure utilizar mais imagens e menos textos 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grpSp>
        <p:nvGrpSpPr>
          <p:cNvPr id="100" name="Grupo 99"/>
          <p:cNvGrpSpPr/>
          <p:nvPr/>
        </p:nvGrpSpPr>
        <p:grpSpPr>
          <a:xfrm>
            <a:off x="16893107" y="13644118"/>
            <a:ext cx="13798850" cy="1152128"/>
            <a:chOff x="449608" y="18173756"/>
            <a:chExt cx="13798850" cy="1152128"/>
          </a:xfrm>
        </p:grpSpPr>
        <p:pic>
          <p:nvPicPr>
            <p:cNvPr id="101" name="Imagem 100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r="77814" b="75904"/>
            <a:stretch/>
          </p:blipFill>
          <p:spPr>
            <a:xfrm>
              <a:off x="449608" y="18173756"/>
              <a:ext cx="13798850" cy="1152128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  <p:sp>
          <p:nvSpPr>
            <p:cNvPr id="102" name="Retângulo 101"/>
            <p:cNvSpPr/>
            <p:nvPr/>
          </p:nvSpPr>
          <p:spPr>
            <a:xfrm>
              <a:off x="1162869" y="18465772"/>
              <a:ext cx="12521771" cy="83099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pt-BR" sz="4800" b="1" dirty="0">
                  <a:ln w="1270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RESULTADOS</a:t>
              </a:r>
              <a:endParaRPr lang="pt-BR" sz="4800" b="1" cap="none" spc="0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" name="Grupo 3"/>
          <p:cNvGrpSpPr/>
          <p:nvPr/>
        </p:nvGrpSpPr>
        <p:grpSpPr>
          <a:xfrm>
            <a:off x="1486413" y="22042991"/>
            <a:ext cx="13800438" cy="5932514"/>
            <a:chOff x="1616625" y="21456657"/>
            <a:chExt cx="13800438" cy="5932514"/>
          </a:xfrm>
        </p:grpSpPr>
        <p:grpSp>
          <p:nvGrpSpPr>
            <p:cNvPr id="106" name="Grupo 105"/>
            <p:cNvGrpSpPr/>
            <p:nvPr/>
          </p:nvGrpSpPr>
          <p:grpSpPr>
            <a:xfrm>
              <a:off x="1618213" y="21456657"/>
              <a:ext cx="13798850" cy="1152128"/>
              <a:chOff x="449608" y="18173756"/>
              <a:chExt cx="13798850" cy="1152128"/>
            </a:xfrm>
          </p:grpSpPr>
          <p:pic>
            <p:nvPicPr>
              <p:cNvPr id="110" name="Imagem 109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" r="77814" b="75904"/>
              <a:stretch/>
            </p:blipFill>
            <p:spPr>
              <a:xfrm>
                <a:off x="449608" y="18173756"/>
                <a:ext cx="13798850" cy="115212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/>
            </p:spPr>
          </p:pic>
          <p:sp>
            <p:nvSpPr>
              <p:cNvPr id="111" name="Retângulo 110"/>
              <p:cNvSpPr/>
              <p:nvPr/>
            </p:nvSpPr>
            <p:spPr>
              <a:xfrm>
                <a:off x="1162869" y="18465772"/>
                <a:ext cx="12521771" cy="830997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/>
                <a:r>
                  <a:rPr lang="pt-BR" sz="4800" b="1" dirty="0">
                    <a:ln w="12700">
                      <a:noFill/>
                      <a:prstDash val="solid"/>
                    </a:ln>
                    <a:solidFill>
                      <a:schemeClr val="bg1"/>
                    </a:solidFill>
                    <a:effectLst>
                      <a:outerShdw blurRad="41275" dist="20320" dir="1800000" algn="tl" rotWithShape="0">
                        <a:srgbClr val="000000">
                          <a:alpha val="40000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OBJETIVO</a:t>
                </a:r>
                <a:endParaRPr lang="pt-BR" sz="4800" b="1" cap="none" spc="0" dirty="0">
                  <a:ln w="1270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13" name="Subtítulo 2"/>
            <p:cNvSpPr txBox="1">
              <a:spLocks/>
            </p:cNvSpPr>
            <p:nvPr/>
          </p:nvSpPr>
          <p:spPr>
            <a:xfrm>
              <a:off x="1616625" y="22744909"/>
              <a:ext cx="13743310" cy="4644262"/>
            </a:xfrm>
            <a:prstGeom prst="rect">
              <a:avLst/>
            </a:prstGeom>
          </p:spPr>
          <p:txBody>
            <a:bodyPr vert="horz" lIns="432054" tIns="216027" rIns="432054" bIns="216027" numCol="1" spcCol="1800000" rtlCol="0">
              <a:noAutofit/>
            </a:bodyPr>
            <a:lstStyle>
              <a:lvl1pPr marL="0" indent="0" algn="ctr" defTabSz="432054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151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2160270" indent="0" algn="ctr" defTabSz="432054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1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4320540" indent="0" algn="ctr" defTabSz="432054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113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6480810" indent="0" algn="ctr" defTabSz="432054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8641080" indent="0" algn="ctr" defTabSz="432054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10801350" indent="0" algn="ctr" defTabSz="432054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12961620" indent="0" algn="ctr" defTabSz="432054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15121890" indent="0" algn="ctr" defTabSz="432054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17282160" indent="0" algn="ctr" defTabSz="432054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tabLst>
                  <a:tab pos="11401425" algn="l"/>
                </a:tabLst>
              </a:pPr>
              <a:r>
                <a:rPr lang="pt-BR" sz="4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Xxxxxxxxxxxxxxxxxxxxxxxxxxxxxxxxxxxxxxxxxxxxxxxxxxxxxxxxxxxxxxxxxxxxxxxxxxxxxxxxxxxxxxxxxxxxxxxxxxxxxxxxxxxxxxxxxxxxxxxxxxxxxxxxxxxxxxxxxxxxxxxxxxxxxxxxxxxxxxxxxxxxxxxxxxxxxxxxxxxxxxxxxxxxxxxxxxxxxxxxxxxxxxxxxxxxxxxxxxxxxxxxxxxxxxxxxxxxxxx</a:t>
              </a:r>
            </a:p>
          </p:txBody>
        </p:sp>
      </p:grpSp>
      <p:grpSp>
        <p:nvGrpSpPr>
          <p:cNvPr id="114" name="Grupo 113"/>
          <p:cNvGrpSpPr/>
          <p:nvPr/>
        </p:nvGrpSpPr>
        <p:grpSpPr>
          <a:xfrm>
            <a:off x="1506388" y="29324519"/>
            <a:ext cx="13798850" cy="1152128"/>
            <a:chOff x="449608" y="18173756"/>
            <a:chExt cx="13798850" cy="1152128"/>
          </a:xfrm>
        </p:grpSpPr>
        <p:pic>
          <p:nvPicPr>
            <p:cNvPr id="115" name="Imagem 11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r="77814" b="75904"/>
            <a:stretch/>
          </p:blipFill>
          <p:spPr>
            <a:xfrm>
              <a:off x="449608" y="18173756"/>
              <a:ext cx="13798850" cy="1152128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  <p:sp>
          <p:nvSpPr>
            <p:cNvPr id="116" name="Retângulo 115"/>
            <p:cNvSpPr/>
            <p:nvPr/>
          </p:nvSpPr>
          <p:spPr>
            <a:xfrm>
              <a:off x="1162869" y="18465772"/>
              <a:ext cx="12521771" cy="83099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pt-BR" sz="4800" b="1" dirty="0">
                  <a:ln w="1270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METODOLOGIA</a:t>
              </a:r>
              <a:endParaRPr lang="pt-BR" sz="4800" b="1" cap="none" spc="0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3" name="Grupo 102"/>
          <p:cNvGrpSpPr/>
          <p:nvPr/>
        </p:nvGrpSpPr>
        <p:grpSpPr>
          <a:xfrm>
            <a:off x="16955795" y="23423578"/>
            <a:ext cx="13800438" cy="5932514"/>
            <a:chOff x="1616625" y="21456657"/>
            <a:chExt cx="13800438" cy="5932514"/>
          </a:xfrm>
        </p:grpSpPr>
        <p:grpSp>
          <p:nvGrpSpPr>
            <p:cNvPr id="105" name="Grupo 104"/>
            <p:cNvGrpSpPr/>
            <p:nvPr/>
          </p:nvGrpSpPr>
          <p:grpSpPr>
            <a:xfrm>
              <a:off x="1618213" y="21456657"/>
              <a:ext cx="13798850" cy="1152128"/>
              <a:chOff x="449608" y="18173756"/>
              <a:chExt cx="13798850" cy="1152128"/>
            </a:xfrm>
          </p:grpSpPr>
          <p:pic>
            <p:nvPicPr>
              <p:cNvPr id="119" name="Imagem 118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" r="77814" b="75904"/>
              <a:stretch/>
            </p:blipFill>
            <p:spPr>
              <a:xfrm>
                <a:off x="449608" y="18173756"/>
                <a:ext cx="13798850" cy="115212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/>
            </p:spPr>
          </p:pic>
          <p:sp>
            <p:nvSpPr>
              <p:cNvPr id="120" name="Retângulo 119"/>
              <p:cNvSpPr/>
              <p:nvPr/>
            </p:nvSpPr>
            <p:spPr>
              <a:xfrm>
                <a:off x="1162869" y="18465772"/>
                <a:ext cx="12521771" cy="830997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/>
                <a:r>
                  <a:rPr lang="pt-BR" sz="4800" b="1" dirty="0">
                    <a:ln w="12700">
                      <a:noFill/>
                      <a:prstDash val="solid"/>
                    </a:ln>
                    <a:solidFill>
                      <a:schemeClr val="bg1"/>
                    </a:solidFill>
                    <a:effectLst>
                      <a:outerShdw blurRad="41275" dist="20320" dir="1800000" algn="tl" rotWithShape="0">
                        <a:srgbClr val="000000">
                          <a:alpha val="40000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CONCLUSÃO</a:t>
                </a:r>
                <a:endParaRPr lang="pt-BR" sz="4800" b="1" cap="none" spc="0" dirty="0">
                  <a:ln w="1270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18" name="Subtítulo 2"/>
            <p:cNvSpPr txBox="1">
              <a:spLocks/>
            </p:cNvSpPr>
            <p:nvPr/>
          </p:nvSpPr>
          <p:spPr>
            <a:xfrm>
              <a:off x="1616625" y="22744909"/>
              <a:ext cx="13743310" cy="4644262"/>
            </a:xfrm>
            <a:prstGeom prst="rect">
              <a:avLst/>
            </a:prstGeom>
          </p:spPr>
          <p:txBody>
            <a:bodyPr vert="horz" lIns="432054" tIns="216027" rIns="432054" bIns="216027" numCol="1" spcCol="1800000" rtlCol="0">
              <a:noAutofit/>
            </a:bodyPr>
            <a:lstStyle>
              <a:lvl1pPr marL="0" indent="0" algn="ctr" defTabSz="432054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151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2160270" indent="0" algn="ctr" defTabSz="432054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1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4320540" indent="0" algn="ctr" defTabSz="432054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113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6480810" indent="0" algn="ctr" defTabSz="432054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8641080" indent="0" algn="ctr" defTabSz="432054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10801350" indent="0" algn="ctr" defTabSz="432054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12961620" indent="0" algn="ctr" defTabSz="432054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15121890" indent="0" algn="ctr" defTabSz="432054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17282160" indent="0" algn="ctr" defTabSz="432054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tabLst>
                  <a:tab pos="11401425" algn="l"/>
                </a:tabLst>
              </a:pPr>
              <a:r>
                <a:rPr lang="pt-BR" sz="4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Xxxxxxxxxxxxxxxxxxxxxxxxxxxxxxxxxxxxxxxxxxxxxxxxxxxxxxxxxxxxxxxxxxxxxxxxxxxxxxxxxxxxxxxxxxxxxxxxxxxxxxxxxxxxxxxxxxxxxxxxxxxxxxxxxxxxxxxxxxxxxxxxxxxxxxxxxxxxxxxxxxxxxxxxxxxxxxxxxxxxxxxxxxxxxxxxxxxxxxxxxxxxxxxxxxxxxxxxxxxxxxxxxxxxxxxxxxxxxxx</a:t>
              </a:r>
            </a:p>
          </p:txBody>
        </p:sp>
      </p:grpSp>
      <p:grpSp>
        <p:nvGrpSpPr>
          <p:cNvPr id="121" name="Grupo 120"/>
          <p:cNvGrpSpPr/>
          <p:nvPr/>
        </p:nvGrpSpPr>
        <p:grpSpPr>
          <a:xfrm>
            <a:off x="16998554" y="30376495"/>
            <a:ext cx="13800438" cy="5932514"/>
            <a:chOff x="1616625" y="21456657"/>
            <a:chExt cx="13800438" cy="5932514"/>
          </a:xfrm>
        </p:grpSpPr>
        <p:grpSp>
          <p:nvGrpSpPr>
            <p:cNvPr id="122" name="Grupo 121"/>
            <p:cNvGrpSpPr/>
            <p:nvPr/>
          </p:nvGrpSpPr>
          <p:grpSpPr>
            <a:xfrm>
              <a:off x="1618213" y="21456657"/>
              <a:ext cx="13798850" cy="1152128"/>
              <a:chOff x="449608" y="18173756"/>
              <a:chExt cx="13798850" cy="1152128"/>
            </a:xfrm>
          </p:grpSpPr>
          <p:pic>
            <p:nvPicPr>
              <p:cNvPr id="124" name="Imagem 123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" r="77814" b="75904"/>
              <a:stretch/>
            </p:blipFill>
            <p:spPr>
              <a:xfrm>
                <a:off x="449608" y="18173756"/>
                <a:ext cx="13798850" cy="115212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/>
            </p:spPr>
          </p:pic>
          <p:sp>
            <p:nvSpPr>
              <p:cNvPr id="125" name="Retângulo 124"/>
              <p:cNvSpPr/>
              <p:nvPr/>
            </p:nvSpPr>
            <p:spPr>
              <a:xfrm>
                <a:off x="1162869" y="18465772"/>
                <a:ext cx="12521771" cy="830997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/>
                <a:r>
                  <a:rPr lang="pt-BR" sz="4800" b="1" dirty="0">
                    <a:ln w="12700">
                      <a:noFill/>
                      <a:prstDash val="solid"/>
                    </a:ln>
                    <a:solidFill>
                      <a:schemeClr val="bg1"/>
                    </a:solidFill>
                    <a:effectLst>
                      <a:outerShdw blurRad="41275" dist="20320" dir="1800000" algn="tl" rotWithShape="0">
                        <a:srgbClr val="000000">
                          <a:alpha val="40000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REFERÊNCIAS</a:t>
                </a:r>
                <a:endParaRPr lang="pt-BR" sz="4800" b="1" cap="none" spc="0" dirty="0">
                  <a:ln w="1270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23" name="Subtítulo 2"/>
            <p:cNvSpPr txBox="1">
              <a:spLocks/>
            </p:cNvSpPr>
            <p:nvPr/>
          </p:nvSpPr>
          <p:spPr>
            <a:xfrm>
              <a:off x="1616625" y="22744909"/>
              <a:ext cx="13743310" cy="4644262"/>
            </a:xfrm>
            <a:prstGeom prst="rect">
              <a:avLst/>
            </a:prstGeom>
          </p:spPr>
          <p:txBody>
            <a:bodyPr vert="horz" lIns="432054" tIns="216027" rIns="432054" bIns="216027" numCol="1" spcCol="1800000" rtlCol="0">
              <a:noAutofit/>
            </a:bodyPr>
            <a:lstStyle>
              <a:lvl1pPr marL="0" indent="0" algn="ctr" defTabSz="432054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151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2160270" indent="0" algn="ctr" defTabSz="432054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1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4320540" indent="0" algn="ctr" defTabSz="432054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113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6480810" indent="0" algn="ctr" defTabSz="432054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8641080" indent="0" algn="ctr" defTabSz="432054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10801350" indent="0" algn="ctr" defTabSz="432054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12961620" indent="0" algn="ctr" defTabSz="432054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15121890" indent="0" algn="ctr" defTabSz="432054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17282160" indent="0" algn="ctr" defTabSz="432054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tabLst>
                  <a:tab pos="11401425" algn="l"/>
                </a:tabLst>
              </a:pPr>
              <a:r>
                <a:rPr lang="pt-BR" sz="4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Xxxxxxxxxxxxxxxxxxxxxxxxxxxxxxxxxxxxxxxxxxxxxxxxxxxxxxxxxxxxxxxxxxxxxxxxxxxxxxxxx</a:t>
              </a:r>
            </a:p>
            <a:p>
              <a:pPr algn="just">
                <a:lnSpc>
                  <a:spcPct val="150000"/>
                </a:lnSpc>
                <a:tabLst>
                  <a:tab pos="11401425" algn="l"/>
                </a:tabLst>
              </a:pPr>
              <a:r>
                <a:rPr lang="pt-BR" sz="4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Xxxxxxxxxxxxxxxxxxxxxxxxxxxxxxxxxxxxxxxxxxxxxxxxxxxxxxxxxxxxxxxxxxxxxxxxxxxxxxxxx</a:t>
              </a:r>
            </a:p>
          </p:txBody>
        </p:sp>
      </p:grpSp>
      <p:grpSp>
        <p:nvGrpSpPr>
          <p:cNvPr id="131" name="Grupo 130"/>
          <p:cNvGrpSpPr/>
          <p:nvPr/>
        </p:nvGrpSpPr>
        <p:grpSpPr>
          <a:xfrm>
            <a:off x="1425312" y="31849320"/>
            <a:ext cx="13524967" cy="8565834"/>
            <a:chOff x="732843" y="29421881"/>
            <a:chExt cx="14663873" cy="9589121"/>
          </a:xfrm>
        </p:grpSpPr>
        <p:grpSp>
          <p:nvGrpSpPr>
            <p:cNvPr id="132" name="Grupo 131"/>
            <p:cNvGrpSpPr/>
            <p:nvPr/>
          </p:nvGrpSpPr>
          <p:grpSpPr>
            <a:xfrm>
              <a:off x="732843" y="29421881"/>
              <a:ext cx="13236934" cy="9318728"/>
              <a:chOff x="732843" y="29421881"/>
              <a:chExt cx="13236934" cy="9318728"/>
            </a:xfrm>
          </p:grpSpPr>
          <p:sp>
            <p:nvSpPr>
              <p:cNvPr id="145" name="Retângulo de cantos arredondados 144"/>
              <p:cNvSpPr/>
              <p:nvPr/>
            </p:nvSpPr>
            <p:spPr>
              <a:xfrm>
                <a:off x="10670268" y="29421881"/>
                <a:ext cx="3299509" cy="1023287"/>
              </a:xfrm>
              <a:prstGeom prst="roundRect">
                <a:avLst/>
              </a:prstGeom>
              <a:solidFill>
                <a:schemeClr val="tx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3800" b="1" dirty="0" err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xxxxxx</a:t>
                </a:r>
                <a:endParaRPr lang="pt-BR" sz="3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146" name="Grupo 145"/>
              <p:cNvGrpSpPr/>
              <p:nvPr/>
            </p:nvGrpSpPr>
            <p:grpSpPr>
              <a:xfrm>
                <a:off x="732843" y="29443227"/>
                <a:ext cx="6390184" cy="9297382"/>
                <a:chOff x="732843" y="29443227"/>
                <a:chExt cx="6390184" cy="9297382"/>
              </a:xfrm>
            </p:grpSpPr>
            <p:cxnSp>
              <p:nvCxnSpPr>
                <p:cNvPr id="149" name="Conector de seta reta 148"/>
                <p:cNvCxnSpPr/>
                <p:nvPr/>
              </p:nvCxnSpPr>
              <p:spPr>
                <a:xfrm flipH="1">
                  <a:off x="4318480" y="35980952"/>
                  <a:ext cx="734843" cy="1838261"/>
                </a:xfrm>
                <a:prstGeom prst="straightConnector1">
                  <a:avLst/>
                </a:prstGeom>
                <a:ln w="133350" cap="flat" cmpd="sng">
                  <a:solidFill>
                    <a:srgbClr val="0B9322"/>
                  </a:solidFill>
                  <a:prstDash val="solid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50" name="Grupo 149"/>
                <p:cNvGrpSpPr/>
                <p:nvPr/>
              </p:nvGrpSpPr>
              <p:grpSpPr>
                <a:xfrm>
                  <a:off x="732843" y="35502125"/>
                  <a:ext cx="6390183" cy="3238484"/>
                  <a:chOff x="1899544" y="30492712"/>
                  <a:chExt cx="4056783" cy="3878882"/>
                </a:xfrm>
              </p:grpSpPr>
              <p:sp>
                <p:nvSpPr>
                  <p:cNvPr id="165" name="Retângulo de cantos arredondados 164"/>
                  <p:cNvSpPr/>
                  <p:nvPr/>
                </p:nvSpPr>
                <p:spPr>
                  <a:xfrm>
                    <a:off x="1899544" y="33267996"/>
                    <a:ext cx="4056783" cy="1103598"/>
                  </a:xfrm>
                  <a:prstGeom prst="roundRect">
                    <a:avLst/>
                  </a:prstGeom>
                  <a:solidFill>
                    <a:schemeClr val="tx2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pt-BR" sz="3800" b="1" dirty="0" err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xxxxxx</a:t>
                    </a:r>
                    <a:endParaRPr lang="pt-BR" sz="3800" b="1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cxnSp>
                <p:nvCxnSpPr>
                  <p:cNvPr id="166" name="Conector de seta reta 165"/>
                  <p:cNvCxnSpPr/>
                  <p:nvPr/>
                </p:nvCxnSpPr>
                <p:spPr>
                  <a:xfrm>
                    <a:off x="3264289" y="30492712"/>
                    <a:ext cx="663646" cy="2775283"/>
                  </a:xfrm>
                  <a:prstGeom prst="straightConnector1">
                    <a:avLst/>
                  </a:prstGeom>
                  <a:ln w="133350" cap="flat" cmpd="sng">
                    <a:solidFill>
                      <a:srgbClr val="0B9322"/>
                    </a:solidFill>
                    <a:prstDash val="solid"/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67" name="Retângulo 166"/>
                  <p:cNvSpPr/>
                  <p:nvPr/>
                </p:nvSpPr>
                <p:spPr>
                  <a:xfrm>
                    <a:off x="3223987" y="31411727"/>
                    <a:ext cx="1636496" cy="907887"/>
                  </a:xfrm>
                  <a:prstGeom prst="rect">
                    <a:avLst/>
                  </a:prstGeom>
                  <a:solidFill>
                    <a:srgbClr val="FDF6E9"/>
                  </a:solidFill>
                  <a:ln>
                    <a:noFill/>
                  </a:ln>
                </p:spPr>
                <p:txBody>
                  <a:bodyPr wrap="none" lIns="91440" tIns="45720" rIns="91440" bIns="45720">
                    <a:spAutoFit/>
                  </a:bodyPr>
                  <a:lstStyle/>
                  <a:p>
                    <a:pPr algn="ctr"/>
                    <a:r>
                      <a:rPr lang="pt-BR" sz="3800" b="0" cap="none" spc="0" dirty="0" err="1">
                        <a:ln w="18415" cmpd="sng">
                          <a:noFill/>
                          <a:prstDash val="solid"/>
                        </a:ln>
                        <a:latin typeface="Arial" panose="020B0604020202020204" pitchFamily="34" charset="0"/>
                        <a:cs typeface="Arial" panose="020B0604020202020204" pitchFamily="34" charset="0"/>
                      </a:rPr>
                      <a:t>xxxxxxxxx</a:t>
                    </a:r>
                    <a:endParaRPr lang="pt-BR" sz="3800" b="0" cap="none" spc="0" dirty="0">
                      <a:ln w="18415" cmpd="sng">
                        <a:noFill/>
                        <a:prstDash val="solid"/>
                      </a:ln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151" name="Grupo 150"/>
                <p:cNvGrpSpPr/>
                <p:nvPr/>
              </p:nvGrpSpPr>
              <p:grpSpPr>
                <a:xfrm>
                  <a:off x="732843" y="29443227"/>
                  <a:ext cx="6390184" cy="6537725"/>
                  <a:chOff x="648297" y="30372930"/>
                  <a:chExt cx="6390184" cy="6537725"/>
                </a:xfrm>
              </p:grpSpPr>
              <p:sp>
                <p:nvSpPr>
                  <p:cNvPr id="152" name="Retângulo de cantos arredondados 151"/>
                  <p:cNvSpPr/>
                  <p:nvPr/>
                </p:nvSpPr>
                <p:spPr>
                  <a:xfrm>
                    <a:off x="1319925" y="30372930"/>
                    <a:ext cx="5444619" cy="1077144"/>
                  </a:xfrm>
                  <a:prstGeom prst="roundRect">
                    <a:avLst/>
                  </a:prstGeom>
                  <a:solidFill>
                    <a:schemeClr val="tx2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pt-BR" sz="3800" b="1" dirty="0" err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xxx</a:t>
                    </a:r>
                    <a:endParaRPr lang="pt-BR" sz="3800" b="1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grpSp>
                <p:nvGrpSpPr>
                  <p:cNvPr id="153" name="Grupo 152"/>
                  <p:cNvGrpSpPr/>
                  <p:nvPr/>
                </p:nvGrpSpPr>
                <p:grpSpPr>
                  <a:xfrm>
                    <a:off x="1899544" y="31411727"/>
                    <a:ext cx="4056783" cy="2692745"/>
                    <a:chOff x="1899544" y="31411727"/>
                    <a:chExt cx="4056783" cy="2692745"/>
                  </a:xfrm>
                </p:grpSpPr>
                <p:cxnSp>
                  <p:nvCxnSpPr>
                    <p:cNvPr id="162" name="Conector de seta reta 161"/>
                    <p:cNvCxnSpPr/>
                    <p:nvPr/>
                  </p:nvCxnSpPr>
                  <p:spPr>
                    <a:xfrm>
                      <a:off x="4042234" y="31411727"/>
                      <a:ext cx="1" cy="1856269"/>
                    </a:xfrm>
                    <a:prstGeom prst="straightConnector1">
                      <a:avLst/>
                    </a:prstGeom>
                    <a:ln w="133350" cap="flat" cmpd="sng">
                      <a:solidFill>
                        <a:srgbClr val="0B9322"/>
                      </a:solidFill>
                      <a:prstDash val="solid"/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63" name="Retângulo 162"/>
                    <p:cNvSpPr/>
                    <p:nvPr/>
                  </p:nvSpPr>
                  <p:spPr>
                    <a:xfrm>
                      <a:off x="2998714" y="31797929"/>
                      <a:ext cx="2049435" cy="757996"/>
                    </a:xfrm>
                    <a:prstGeom prst="rect">
                      <a:avLst/>
                    </a:prstGeom>
                    <a:solidFill>
                      <a:srgbClr val="FDF6E9"/>
                    </a:solidFill>
                    <a:ln>
                      <a:noFill/>
                    </a:ln>
                  </p:spPr>
                  <p:txBody>
                    <a:bodyPr wrap="none" lIns="91440" tIns="45720" rIns="91440" bIns="45720">
                      <a:spAutoFit/>
                    </a:bodyPr>
                    <a:lstStyle/>
                    <a:p>
                      <a:pPr algn="ctr"/>
                      <a:r>
                        <a:rPr lang="pt-BR" sz="3800" b="0" cap="none" spc="0" dirty="0" err="1">
                          <a:ln w="18415" cmpd="sng">
                            <a:noFill/>
                            <a:prstDash val="solid"/>
                          </a:ln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xxxxxxx</a:t>
                      </a:r>
                      <a:endParaRPr lang="pt-BR" sz="3800" b="0" cap="none" spc="0" dirty="0">
                        <a:ln w="18415" cmpd="sng">
                          <a:noFill/>
                          <a:prstDash val="solid"/>
                        </a:ln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64" name="Retângulo de cantos arredondados 163"/>
                    <p:cNvSpPr/>
                    <p:nvPr/>
                  </p:nvSpPr>
                  <p:spPr>
                    <a:xfrm>
                      <a:off x="1899544" y="33267996"/>
                      <a:ext cx="4056783" cy="836476"/>
                    </a:xfrm>
                    <a:prstGeom prst="roundRect">
                      <a:avLst/>
                    </a:prstGeom>
                    <a:solidFill>
                      <a:schemeClr val="tx2"/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pt-BR" sz="3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XXX</a:t>
                      </a:r>
                    </a:p>
                  </p:txBody>
                </p:sp>
              </p:grpSp>
              <p:grpSp>
                <p:nvGrpSpPr>
                  <p:cNvPr id="154" name="Grupo 153"/>
                  <p:cNvGrpSpPr/>
                  <p:nvPr/>
                </p:nvGrpSpPr>
                <p:grpSpPr>
                  <a:xfrm>
                    <a:off x="648297" y="33952072"/>
                    <a:ext cx="3195092" cy="2958583"/>
                    <a:chOff x="2583131" y="30727651"/>
                    <a:chExt cx="3195092" cy="2958583"/>
                  </a:xfrm>
                </p:grpSpPr>
                <p:cxnSp>
                  <p:nvCxnSpPr>
                    <p:cNvPr id="159" name="Conector de seta reta 158"/>
                    <p:cNvCxnSpPr/>
                    <p:nvPr/>
                  </p:nvCxnSpPr>
                  <p:spPr>
                    <a:xfrm flipH="1">
                      <a:off x="4042234" y="30727651"/>
                      <a:ext cx="501272" cy="2122107"/>
                    </a:xfrm>
                    <a:prstGeom prst="straightConnector1">
                      <a:avLst/>
                    </a:prstGeom>
                    <a:ln w="133350" cap="flat" cmpd="sng">
                      <a:solidFill>
                        <a:srgbClr val="0B9322"/>
                      </a:solidFill>
                      <a:prstDash val="solid"/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60" name="Retângulo 159"/>
                    <p:cNvSpPr/>
                    <p:nvPr/>
                  </p:nvSpPr>
                  <p:spPr>
                    <a:xfrm>
                      <a:off x="3928587" y="31346783"/>
                      <a:ext cx="728565" cy="757996"/>
                    </a:xfrm>
                    <a:prstGeom prst="rect">
                      <a:avLst/>
                    </a:prstGeom>
                    <a:solidFill>
                      <a:srgbClr val="FDF6E9"/>
                    </a:solidFill>
                    <a:ln>
                      <a:noFill/>
                    </a:ln>
                  </p:spPr>
                  <p:txBody>
                    <a:bodyPr wrap="none" lIns="91440" tIns="45720" rIns="91440" bIns="45720">
                      <a:spAutoFit/>
                    </a:bodyPr>
                    <a:lstStyle/>
                    <a:p>
                      <a:pPr algn="ctr"/>
                      <a:r>
                        <a:rPr lang="pt-BR" sz="3800" dirty="0" err="1">
                          <a:ln w="18415" cmpd="sng">
                            <a:noFill/>
                            <a:prstDash val="solid"/>
                          </a:ln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</a:t>
                      </a:r>
                      <a:endParaRPr lang="pt-BR" sz="3800" b="0" cap="none" spc="0" dirty="0">
                        <a:ln w="18415" cmpd="sng">
                          <a:noFill/>
                          <a:prstDash val="solid"/>
                        </a:ln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61" name="Retângulo de cantos arredondados 160"/>
                    <p:cNvSpPr/>
                    <p:nvPr/>
                  </p:nvSpPr>
                  <p:spPr>
                    <a:xfrm>
                      <a:off x="2583131" y="32849758"/>
                      <a:ext cx="3195092" cy="836476"/>
                    </a:xfrm>
                    <a:prstGeom prst="roundRect">
                      <a:avLst/>
                    </a:prstGeom>
                    <a:solidFill>
                      <a:schemeClr val="tx2"/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pt-BR" sz="38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xxxxxx</a:t>
                      </a:r>
                      <a:endParaRPr lang="pt-BR" sz="38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grpSp>
                <p:nvGrpSpPr>
                  <p:cNvPr id="155" name="Grupo 154"/>
                  <p:cNvGrpSpPr/>
                  <p:nvPr/>
                </p:nvGrpSpPr>
                <p:grpSpPr>
                  <a:xfrm>
                    <a:off x="4123191" y="34104472"/>
                    <a:ext cx="2915290" cy="2806183"/>
                    <a:chOff x="2862933" y="30880051"/>
                    <a:chExt cx="2915290" cy="2806183"/>
                  </a:xfrm>
                </p:grpSpPr>
                <p:cxnSp>
                  <p:nvCxnSpPr>
                    <p:cNvPr id="156" name="Conector de seta reta 155"/>
                    <p:cNvCxnSpPr/>
                    <p:nvPr/>
                  </p:nvCxnSpPr>
                  <p:spPr>
                    <a:xfrm>
                      <a:off x="3708519" y="30880051"/>
                      <a:ext cx="333715" cy="1969707"/>
                    </a:xfrm>
                    <a:prstGeom prst="straightConnector1">
                      <a:avLst/>
                    </a:prstGeom>
                    <a:ln w="133350" cap="flat" cmpd="sng">
                      <a:solidFill>
                        <a:srgbClr val="0B9322"/>
                      </a:solidFill>
                      <a:prstDash val="solid"/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57" name="Retângulo 156"/>
                    <p:cNvSpPr/>
                    <p:nvPr/>
                  </p:nvSpPr>
                  <p:spPr>
                    <a:xfrm>
                      <a:off x="3379052" y="31411727"/>
                      <a:ext cx="1256913" cy="757996"/>
                    </a:xfrm>
                    <a:prstGeom prst="rect">
                      <a:avLst/>
                    </a:prstGeom>
                    <a:solidFill>
                      <a:srgbClr val="FDF6E9"/>
                    </a:solidFill>
                    <a:ln>
                      <a:noFill/>
                    </a:ln>
                  </p:spPr>
                  <p:txBody>
                    <a:bodyPr wrap="none" lIns="91440" tIns="45720" rIns="91440" bIns="45720">
                      <a:spAutoFit/>
                    </a:bodyPr>
                    <a:lstStyle/>
                    <a:p>
                      <a:pPr algn="ctr"/>
                      <a:r>
                        <a:rPr lang="pt-BR" sz="3800" b="0" cap="none" spc="0" dirty="0" err="1">
                          <a:ln w="18415" cmpd="sng">
                            <a:noFill/>
                            <a:prstDash val="solid"/>
                          </a:ln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xxxx</a:t>
                      </a:r>
                      <a:endParaRPr lang="pt-BR" sz="3800" b="0" cap="none" spc="0" dirty="0">
                        <a:ln w="18415" cmpd="sng">
                          <a:noFill/>
                          <a:prstDash val="solid"/>
                        </a:ln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58" name="Retângulo de cantos arredondados 157"/>
                    <p:cNvSpPr/>
                    <p:nvPr/>
                  </p:nvSpPr>
                  <p:spPr>
                    <a:xfrm>
                      <a:off x="2862933" y="32849758"/>
                      <a:ext cx="2915290" cy="836476"/>
                    </a:xfrm>
                    <a:prstGeom prst="roundRect">
                      <a:avLst/>
                    </a:prstGeom>
                    <a:solidFill>
                      <a:schemeClr val="tx2"/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pt-BR" sz="38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xxxxxxx</a:t>
                      </a:r>
                      <a:endParaRPr lang="pt-BR" sz="38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</p:grpSp>
          <p:cxnSp>
            <p:nvCxnSpPr>
              <p:cNvPr id="147" name="Conector de seta reta 146"/>
              <p:cNvCxnSpPr/>
              <p:nvPr/>
            </p:nvCxnSpPr>
            <p:spPr>
              <a:xfrm flipV="1">
                <a:off x="7123027" y="30520370"/>
                <a:ext cx="3547240" cy="7298842"/>
              </a:xfrm>
              <a:prstGeom prst="straightConnector1">
                <a:avLst/>
              </a:prstGeom>
              <a:ln w="133350" cap="flat" cmpd="sng">
                <a:solidFill>
                  <a:srgbClr val="0B9322"/>
                </a:solidFill>
                <a:prstDash val="solid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8" name="Retângulo 147"/>
              <p:cNvSpPr/>
              <p:nvPr/>
            </p:nvSpPr>
            <p:spPr>
              <a:xfrm>
                <a:off x="7854913" y="32894750"/>
                <a:ext cx="2049435" cy="757996"/>
              </a:xfrm>
              <a:prstGeom prst="rect">
                <a:avLst/>
              </a:prstGeom>
              <a:solidFill>
                <a:srgbClr val="FDF6E9"/>
              </a:solidFill>
              <a:ln>
                <a:noFill/>
              </a:ln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pt-BR" sz="3800" b="0" cap="none" spc="0" dirty="0" err="1">
                    <a:ln w="18415" cmpd="sng">
                      <a:noFill/>
                      <a:prstDash val="solid"/>
                    </a:ln>
                    <a:latin typeface="Arial" panose="020B0604020202020204" pitchFamily="34" charset="0"/>
                    <a:cs typeface="Arial" panose="020B0604020202020204" pitchFamily="34" charset="0"/>
                  </a:rPr>
                  <a:t>xxxxxxx</a:t>
                </a:r>
                <a:endParaRPr lang="pt-BR" sz="3800" b="0" cap="none" spc="0" dirty="0">
                  <a:ln w="18415" cmpd="sng">
                    <a:noFill/>
                    <a:prstDash val="solid"/>
                  </a:ln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33" name="Grupo 132"/>
            <p:cNvGrpSpPr/>
            <p:nvPr/>
          </p:nvGrpSpPr>
          <p:grpSpPr>
            <a:xfrm>
              <a:off x="10297370" y="30162709"/>
              <a:ext cx="3960440" cy="2992994"/>
              <a:chOff x="10297370" y="30162709"/>
              <a:chExt cx="3960440" cy="2992994"/>
            </a:xfrm>
          </p:grpSpPr>
          <p:sp>
            <p:nvSpPr>
              <p:cNvPr id="142" name="Retângulo de cantos arredondados 141"/>
              <p:cNvSpPr/>
              <p:nvPr/>
            </p:nvSpPr>
            <p:spPr>
              <a:xfrm>
                <a:off x="10297370" y="32132416"/>
                <a:ext cx="3960440" cy="1023287"/>
              </a:xfrm>
              <a:prstGeom prst="roundRect">
                <a:avLst/>
              </a:prstGeom>
              <a:solidFill>
                <a:schemeClr val="tx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38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pt-BR" sz="3800" b="1" dirty="0" err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xxxxx</a:t>
                </a:r>
                <a:endParaRPr lang="pt-BR" sz="3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143" name="Conector de seta reta 142"/>
              <p:cNvCxnSpPr/>
              <p:nvPr/>
            </p:nvCxnSpPr>
            <p:spPr>
              <a:xfrm>
                <a:off x="12320022" y="30162709"/>
                <a:ext cx="0" cy="1969707"/>
              </a:xfrm>
              <a:prstGeom prst="straightConnector1">
                <a:avLst/>
              </a:prstGeom>
              <a:ln w="133350" cap="flat" cmpd="sng">
                <a:solidFill>
                  <a:srgbClr val="0B9322"/>
                </a:solidFill>
                <a:prstDash val="solid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4" name="Retângulo 143"/>
              <p:cNvSpPr/>
              <p:nvPr/>
            </p:nvSpPr>
            <p:spPr>
              <a:xfrm>
                <a:off x="11593513" y="30702271"/>
                <a:ext cx="1452416" cy="757996"/>
              </a:xfrm>
              <a:prstGeom prst="rect">
                <a:avLst/>
              </a:prstGeom>
              <a:solidFill>
                <a:srgbClr val="FDF6E9"/>
              </a:solidFill>
              <a:ln>
                <a:noFill/>
              </a:ln>
            </p:spPr>
            <p:txBody>
              <a:bodyPr wrap="square" lIns="91440" tIns="45720" rIns="91440" bIns="45720">
                <a:spAutoFit/>
              </a:bodyPr>
              <a:lstStyle/>
              <a:p>
                <a:pPr algn="ctr"/>
                <a:r>
                  <a:rPr lang="pt-BR" sz="3800" dirty="0" err="1">
                    <a:ln w="18415" cmpd="sng">
                      <a:noFill/>
                      <a:prstDash val="solid"/>
                    </a:ln>
                    <a:latin typeface="Arial" panose="020B0604020202020204" pitchFamily="34" charset="0"/>
                    <a:cs typeface="Arial" panose="020B0604020202020204" pitchFamily="34" charset="0"/>
                  </a:rPr>
                  <a:t>xxx</a:t>
                </a:r>
                <a:endParaRPr lang="pt-BR" sz="3800" b="0" cap="none" spc="0" dirty="0">
                  <a:ln w="18415" cmpd="sng">
                    <a:noFill/>
                    <a:prstDash val="solid"/>
                  </a:ln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34" name="Grupo 133"/>
            <p:cNvGrpSpPr/>
            <p:nvPr/>
          </p:nvGrpSpPr>
          <p:grpSpPr>
            <a:xfrm>
              <a:off x="8879631" y="33155703"/>
              <a:ext cx="6517085" cy="3113710"/>
              <a:chOff x="8921070" y="29801647"/>
              <a:chExt cx="6517085" cy="3113710"/>
            </a:xfrm>
          </p:grpSpPr>
          <p:sp>
            <p:nvSpPr>
              <p:cNvPr id="139" name="Retângulo de cantos arredondados 138"/>
              <p:cNvSpPr/>
              <p:nvPr/>
            </p:nvSpPr>
            <p:spPr>
              <a:xfrm>
                <a:off x="8921070" y="32132417"/>
                <a:ext cx="6517085" cy="782940"/>
              </a:xfrm>
              <a:prstGeom prst="roundRect">
                <a:avLst/>
              </a:prstGeom>
              <a:solidFill>
                <a:schemeClr val="tx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3800" b="1" dirty="0" err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xxxxxx</a:t>
                </a:r>
                <a:endParaRPr lang="pt-BR" sz="3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140" name="Conector de seta reta 139"/>
              <p:cNvCxnSpPr>
                <a:stCxn id="142" idx="2"/>
              </p:cNvCxnSpPr>
              <p:nvPr/>
            </p:nvCxnSpPr>
            <p:spPr>
              <a:xfrm>
                <a:off x="12319029" y="29801647"/>
                <a:ext cx="993" cy="2330769"/>
              </a:xfrm>
              <a:prstGeom prst="straightConnector1">
                <a:avLst/>
              </a:prstGeom>
              <a:ln w="133350" cap="flat" cmpd="sng">
                <a:solidFill>
                  <a:srgbClr val="0B9322"/>
                </a:solidFill>
                <a:prstDash val="solid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1" name="Retângulo 140"/>
              <p:cNvSpPr/>
              <p:nvPr/>
            </p:nvSpPr>
            <p:spPr>
              <a:xfrm>
                <a:off x="9935699" y="30067646"/>
                <a:ext cx="4566038" cy="757996"/>
              </a:xfrm>
              <a:prstGeom prst="rect">
                <a:avLst/>
              </a:prstGeom>
              <a:solidFill>
                <a:srgbClr val="FDF6E9"/>
              </a:solidFill>
              <a:ln>
                <a:noFill/>
              </a:ln>
            </p:spPr>
            <p:txBody>
              <a:bodyPr wrap="square" lIns="91440" tIns="45720" rIns="91440" bIns="45720">
                <a:spAutoFit/>
              </a:bodyPr>
              <a:lstStyle/>
              <a:p>
                <a:pPr algn="ctr"/>
                <a:r>
                  <a:rPr lang="pt-BR" sz="3800" dirty="0" err="1">
                    <a:ln w="18415" cmpd="sng">
                      <a:noFill/>
                      <a:prstDash val="solid"/>
                    </a:ln>
                    <a:latin typeface="Arial" panose="020B0604020202020204" pitchFamily="34" charset="0"/>
                    <a:cs typeface="Arial" panose="020B0604020202020204" pitchFamily="34" charset="0"/>
                  </a:rPr>
                  <a:t>xxxxxx</a:t>
                </a:r>
                <a:endParaRPr lang="pt-BR" sz="3800" b="0" cap="none" spc="0" dirty="0">
                  <a:ln w="18415" cmpd="sng">
                    <a:noFill/>
                    <a:prstDash val="solid"/>
                  </a:ln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35" name="Grupo 134"/>
            <p:cNvGrpSpPr/>
            <p:nvPr/>
          </p:nvGrpSpPr>
          <p:grpSpPr>
            <a:xfrm>
              <a:off x="9486854" y="36269413"/>
              <a:ext cx="5909862" cy="2741589"/>
              <a:chOff x="9587165" y="29810881"/>
              <a:chExt cx="5909862" cy="2741589"/>
            </a:xfrm>
          </p:grpSpPr>
          <p:sp>
            <p:nvSpPr>
              <p:cNvPr id="136" name="Retângulo de cantos arredondados 135"/>
              <p:cNvSpPr/>
              <p:nvPr/>
            </p:nvSpPr>
            <p:spPr>
              <a:xfrm>
                <a:off x="9587165" y="31529183"/>
                <a:ext cx="5909862" cy="1023287"/>
              </a:xfrm>
              <a:prstGeom prst="roundRect">
                <a:avLst/>
              </a:prstGeom>
              <a:solidFill>
                <a:schemeClr val="tx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38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pt-BR" sz="3800" b="1" dirty="0" err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xxxxxx</a:t>
                </a:r>
                <a:endParaRPr lang="pt-BR" sz="3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137" name="Conector de seta reta 136"/>
              <p:cNvCxnSpPr/>
              <p:nvPr/>
            </p:nvCxnSpPr>
            <p:spPr>
              <a:xfrm flipH="1">
                <a:off x="12238484" y="29810881"/>
                <a:ext cx="81538" cy="1718302"/>
              </a:xfrm>
              <a:prstGeom prst="straightConnector1">
                <a:avLst/>
              </a:prstGeom>
              <a:ln w="133350" cap="flat" cmpd="sng">
                <a:solidFill>
                  <a:srgbClr val="0B9322"/>
                </a:solidFill>
                <a:prstDash val="solid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8" name="Retângulo 137"/>
              <p:cNvSpPr/>
              <p:nvPr/>
            </p:nvSpPr>
            <p:spPr>
              <a:xfrm>
                <a:off x="11343202" y="30087607"/>
                <a:ext cx="2069398" cy="757996"/>
              </a:xfrm>
              <a:prstGeom prst="rect">
                <a:avLst/>
              </a:prstGeom>
              <a:solidFill>
                <a:srgbClr val="FDF6E9"/>
              </a:solidFill>
              <a:ln>
                <a:noFill/>
              </a:ln>
            </p:spPr>
            <p:txBody>
              <a:bodyPr wrap="square" lIns="91440" tIns="45720" rIns="91440" bIns="45720">
                <a:spAutoFit/>
              </a:bodyPr>
              <a:lstStyle/>
              <a:p>
                <a:pPr algn="ctr"/>
                <a:r>
                  <a:rPr lang="pt-BR" sz="3800" dirty="0" err="1">
                    <a:ln w="18415" cmpd="sng">
                      <a:noFill/>
                      <a:prstDash val="solid"/>
                    </a:ln>
                    <a:latin typeface="Arial" panose="020B0604020202020204" pitchFamily="34" charset="0"/>
                    <a:cs typeface="Arial" panose="020B0604020202020204" pitchFamily="34" charset="0"/>
                  </a:rPr>
                  <a:t>xxxx</a:t>
                </a:r>
                <a:endParaRPr lang="pt-BR" sz="3800" b="0" cap="none" spc="0" dirty="0">
                  <a:ln w="18415" cmpd="sng">
                    <a:noFill/>
                    <a:prstDash val="solid"/>
                  </a:ln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3" t="1706" r="807" b="1271"/>
          <a:stretch/>
        </p:blipFill>
        <p:spPr bwMode="auto">
          <a:xfrm>
            <a:off x="18034000" y="15430500"/>
            <a:ext cx="11645900" cy="69045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Retângulo 13"/>
          <p:cNvSpPr/>
          <p:nvPr/>
        </p:nvSpPr>
        <p:spPr>
          <a:xfrm>
            <a:off x="-110380" y="18207"/>
            <a:ext cx="546172" cy="43187193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tângulo 14"/>
          <p:cNvSpPr/>
          <p:nvPr/>
        </p:nvSpPr>
        <p:spPr>
          <a:xfrm>
            <a:off x="435792" y="6337004"/>
            <a:ext cx="32012847" cy="216024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tângulo 15"/>
          <p:cNvSpPr/>
          <p:nvPr/>
        </p:nvSpPr>
        <p:spPr>
          <a:xfrm>
            <a:off x="2044776" y="13105756"/>
            <a:ext cx="12905503" cy="124587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000" dirty="0">
                <a:solidFill>
                  <a:schemeClr val="bg1"/>
                </a:solidFill>
                <a:latin typeface="Berlin Sans FB" panose="020E0602020502020306" pitchFamily="34" charset="0"/>
              </a:rPr>
              <a:t>INTRODUÇÃO</a:t>
            </a:r>
          </a:p>
        </p:txBody>
      </p:sp>
      <p:sp>
        <p:nvSpPr>
          <p:cNvPr id="93" name="Retângulo 92"/>
          <p:cNvSpPr/>
          <p:nvPr/>
        </p:nvSpPr>
        <p:spPr>
          <a:xfrm>
            <a:off x="16893107" y="13597244"/>
            <a:ext cx="13982085" cy="124587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000" dirty="0">
                <a:solidFill>
                  <a:schemeClr val="bg1"/>
                </a:solidFill>
                <a:latin typeface="Berlin Sans FB" panose="020E0602020502020306" pitchFamily="34" charset="0"/>
              </a:rPr>
              <a:t>RESULTADOS</a:t>
            </a:r>
          </a:p>
        </p:txBody>
      </p:sp>
      <p:sp>
        <p:nvSpPr>
          <p:cNvPr id="94" name="Retângulo 93"/>
          <p:cNvSpPr/>
          <p:nvPr/>
        </p:nvSpPr>
        <p:spPr>
          <a:xfrm>
            <a:off x="1486413" y="22008523"/>
            <a:ext cx="13818825" cy="124587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000" dirty="0">
                <a:solidFill>
                  <a:schemeClr val="bg1"/>
                </a:solidFill>
                <a:latin typeface="Berlin Sans FB" panose="020E0602020502020306" pitchFamily="34" charset="0"/>
              </a:rPr>
              <a:t>OBJETIVOS</a:t>
            </a:r>
          </a:p>
        </p:txBody>
      </p:sp>
      <p:sp>
        <p:nvSpPr>
          <p:cNvPr id="95" name="Retângulo 94"/>
          <p:cNvSpPr/>
          <p:nvPr/>
        </p:nvSpPr>
        <p:spPr>
          <a:xfrm>
            <a:off x="1425312" y="29201656"/>
            <a:ext cx="13879926" cy="124587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000" dirty="0">
                <a:solidFill>
                  <a:schemeClr val="bg1"/>
                </a:solidFill>
                <a:latin typeface="Berlin Sans FB" panose="020E0602020502020306" pitchFamily="34" charset="0"/>
              </a:rPr>
              <a:t>METODOLOGIA</a:t>
            </a:r>
          </a:p>
        </p:txBody>
      </p:sp>
      <p:sp>
        <p:nvSpPr>
          <p:cNvPr id="96" name="Retângulo 95"/>
          <p:cNvSpPr/>
          <p:nvPr/>
        </p:nvSpPr>
        <p:spPr>
          <a:xfrm>
            <a:off x="16893108" y="23423578"/>
            <a:ext cx="13905884" cy="124587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000" dirty="0">
                <a:solidFill>
                  <a:schemeClr val="bg1"/>
                </a:solidFill>
                <a:latin typeface="Berlin Sans FB" panose="020E0602020502020306" pitchFamily="34" charset="0"/>
              </a:rPr>
              <a:t>CONCLUSÃO</a:t>
            </a:r>
          </a:p>
        </p:txBody>
      </p:sp>
      <p:sp>
        <p:nvSpPr>
          <p:cNvPr id="97" name="Retângulo 96"/>
          <p:cNvSpPr/>
          <p:nvPr/>
        </p:nvSpPr>
        <p:spPr>
          <a:xfrm>
            <a:off x="16893108" y="30376495"/>
            <a:ext cx="13982084" cy="124587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000" dirty="0">
                <a:solidFill>
                  <a:schemeClr val="bg1"/>
                </a:solidFill>
                <a:latin typeface="Berlin Sans FB" panose="020E0602020502020306" pitchFamily="34" charset="0"/>
              </a:rPr>
              <a:t>REFERÊNCIAS</a:t>
            </a:r>
          </a:p>
        </p:txBody>
      </p:sp>
      <p:sp>
        <p:nvSpPr>
          <p:cNvPr id="20" name="Retângulo 19"/>
          <p:cNvSpPr/>
          <p:nvPr/>
        </p:nvSpPr>
        <p:spPr>
          <a:xfrm>
            <a:off x="16706081" y="18207"/>
            <a:ext cx="213816" cy="6318797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BBED6F72-DA05-46F9-A706-51631342FF3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0559831"/>
              </p:ext>
            </p:extLst>
          </p:nvPr>
        </p:nvGraphicFramePr>
        <p:xfrm>
          <a:off x="1425309" y="736668"/>
          <a:ext cx="15016906" cy="43978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CorelDRAW" r:id="rId6" imgW="3555233" imgH="1042135" progId="CorelDraw.Graphic.18">
                  <p:embed/>
                </p:oleObj>
              </mc:Choice>
              <mc:Fallback>
                <p:oleObj name="CorelDRAW" r:id="rId6" imgW="3555233" imgH="1042135" progId="CorelDraw.Graphic.1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425309" y="736668"/>
                        <a:ext cx="15016906" cy="439780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to 4">
            <a:extLst>
              <a:ext uri="{FF2B5EF4-FFF2-40B4-BE49-F238E27FC236}">
                <a16:creationId xmlns:a16="http://schemas.microsoft.com/office/drawing/2014/main" id="{42584D68-3A85-434B-8C70-E2DD48B4767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5296485"/>
              </p:ext>
            </p:extLst>
          </p:nvPr>
        </p:nvGraphicFramePr>
        <p:xfrm>
          <a:off x="21514687" y="2069961"/>
          <a:ext cx="9632224" cy="19998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CorelDRAW" r:id="rId8" imgW="3333247" imgH="692837" progId="CorelDraw.Graphic.18">
                  <p:embed/>
                </p:oleObj>
              </mc:Choice>
              <mc:Fallback>
                <p:oleObj name="CorelDRAW" r:id="rId8" imgW="3333247" imgH="692837" progId="CorelDraw.Graphic.1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1514687" y="2069961"/>
                        <a:ext cx="9632224" cy="199983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9361736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</TotalTime>
  <Words>57</Words>
  <Application>Microsoft Office PowerPoint</Application>
  <PresentationFormat>Personalizar</PresentationFormat>
  <Paragraphs>37</Paragraphs>
  <Slides>1</Slides>
  <Notes>0</Notes>
  <HiddenSlides>0</HiddenSlides>
  <MMClips>0</MMClips>
  <ScaleCrop>false</ScaleCrop>
  <HeadingPairs>
    <vt:vector size="8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2</vt:i4>
      </vt:variant>
      <vt:variant>
        <vt:lpstr>Títulos de slides</vt:lpstr>
      </vt:variant>
      <vt:variant>
        <vt:i4>1</vt:i4>
      </vt:variant>
    </vt:vector>
  </HeadingPairs>
  <TitlesOfParts>
    <vt:vector size="7" baseType="lpstr">
      <vt:lpstr>Arial</vt:lpstr>
      <vt:lpstr>Berlin Sans FB</vt:lpstr>
      <vt:lpstr>Calibri</vt:lpstr>
      <vt:lpstr>Tema do Office</vt:lpstr>
      <vt:lpstr>CorelDRAW</vt:lpstr>
      <vt:lpstr>CorelDRAW X8 Graphic</vt:lpstr>
      <vt:lpstr>Autorxxxxxxxxxxxxxxxxxxxxxxxxxxxxxxxx¹, Autorxxxxxxxxxxxxxxxxxxxxxxxxxxx¹, AutorxxxXXXXxxxxxxxxxxxxxxxxxxx¹  ¹Instituição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TEREZA RAQUEL CARNEIRO SOARES</dc:creator>
  <cp:lastModifiedBy>URCA - DTI</cp:lastModifiedBy>
  <cp:revision>32</cp:revision>
  <dcterms:created xsi:type="dcterms:W3CDTF">2016-10-11T14:26:50Z</dcterms:created>
  <dcterms:modified xsi:type="dcterms:W3CDTF">2018-10-26T18:40:25Z</dcterms:modified>
</cp:coreProperties>
</file>