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4" d="100"/>
          <a:sy n="44" d="100"/>
        </p:scale>
        <p:origin x="257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Papel de Carta Vintage Ornamental.png"/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0" y="0"/>
            <a:ext cx="9144000" cy="12192000"/>
          </a:xfrm>
          <a:prstGeom prst="rect">
            <a:avLst/>
          </a:prstGeom>
          <a:noFill/>
        </p:spPr>
      </p:pic>
      <p:pic>
        <p:nvPicPr>
          <p:cNvPr id="2" name="Picture 1" descr="flyer_background.png"/>
          <p:cNvPicPr>
            <a:picLocks noChangeAspect="1"/>
          </p:cNvPicPr>
          <p:nvPr/>
        </p:nvPicPr>
        <p:blipFill>
          <a:blip r:embed="rId3"/>
          <a:srcRect b="85781"/>
          <a:stretch>
            <a:fillRect/>
          </a:stretch>
        </p:blipFill>
        <p:spPr>
          <a:xfrm>
            <a:off x="0" y="0"/>
            <a:ext cx="9144000" cy="1581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9323" y="1941027"/>
            <a:ext cx="7160615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ESCREVA AQUI O TÍTULO CENTRALIZADO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546" y="4418390"/>
            <a:ext cx="3811230" cy="13665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just"/>
            <a:r>
              <a:rPr lang="pt-BR" sz="1400" dirty="0">
                <a:latin typeface="Arial" pitchFamily="34" charset="0"/>
                <a:cs typeface="Arial" pitchFamily="34" charset="0"/>
              </a:rPr>
              <a:t>Digite aqui a introdução com a seguinte formatação: Fonte: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; Tamanho: 14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pt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 (ajuste conforme o espaço disponível em cada seção); Espaçamento entre linhas: simples (1,0); Alinhamento: justificado; Cor da fonte: preto.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4391" y="4292262"/>
            <a:ext cx="3447766" cy="13665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just"/>
            <a:r>
              <a:rPr lang="pt-BR" sz="1400" dirty="0">
                <a:latin typeface="Arial" pitchFamily="34" charset="0"/>
                <a:cs typeface="Arial" pitchFamily="34" charset="0"/>
              </a:rPr>
              <a:t>Digite aqui os resultados com a seguinte formatação: Fonte: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; Tamanho: 14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pt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 (ajuste conforme o espaço disponível em cada seção); Espaçamento entre linhas: simples (1,0); Alinhamento: justificado; Cor da fonte: preto.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4546" y="6782085"/>
            <a:ext cx="3811230" cy="13665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just"/>
            <a:r>
              <a:rPr lang="pt-BR" sz="1400" dirty="0">
                <a:latin typeface="Arial" pitchFamily="34" charset="0"/>
                <a:cs typeface="Arial" pitchFamily="34" charset="0"/>
              </a:rPr>
              <a:t>Digite aqui seu objetivo com a seguinte formatação: Fonte: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; Tamanho: 14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pt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 (ajuste conforme o espaço disponível em cada seção); Espaçamento entre linhas: simples (1,0); Alinhamento: justificado; Cor da fonte: preto.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8086" y="6886830"/>
            <a:ext cx="3255406" cy="13665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just"/>
            <a:r>
              <a:rPr lang="pt-BR" sz="1400" dirty="0">
                <a:latin typeface="Arial" pitchFamily="34" charset="0"/>
                <a:cs typeface="Arial" pitchFamily="34" charset="0"/>
              </a:rPr>
              <a:t>Digite aqui a conclusão com a seguinte formatação: Fonte: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; Tamanho: 14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pt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 (ajuste conforme o espaço disponível em cada seção); Espaçamento entre linhas: simples (1,0); Alinhamento: justificado; Cor da fonte: preto. </a:t>
            </a:r>
            <a:endParaRPr lang="pt-BR" sz="1100" dirty="0"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044" y="9389564"/>
            <a:ext cx="3811230" cy="13665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just"/>
            <a:r>
              <a:rPr lang="pt-BR" sz="1400" dirty="0">
                <a:latin typeface="Arial"/>
              </a:rPr>
              <a:t>Digite aqui a metodologia 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com a seguinte formatação: Fonte: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Arial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; Tamanho: 14 </a:t>
            </a:r>
            <a:r>
              <a:rPr lang="pt-BR" sz="1400" dirty="0" err="1">
                <a:latin typeface="Arial" pitchFamily="34" charset="0"/>
                <a:cs typeface="Arial" pitchFamily="34" charset="0"/>
              </a:rPr>
              <a:t>pt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 (ajuste conforme o espaço disponível em cada seção); Espaçamento entre linhas: simples (1,0); Alinhamento: justificado; Cor da fonte: preto. </a:t>
            </a:r>
            <a:endParaRPr lang="pt-BR" sz="1400" dirty="0">
              <a:latin typeface="Arial"/>
            </a:endParaRPr>
          </a:p>
        </p:txBody>
      </p:sp>
      <p:sp>
        <p:nvSpPr>
          <p:cNvPr id="17" name="TextBox 2"/>
          <p:cNvSpPr txBox="1"/>
          <p:nvPr/>
        </p:nvSpPr>
        <p:spPr>
          <a:xfrm>
            <a:off x="4223376" y="1257984"/>
            <a:ext cx="1582229" cy="276999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900" b="1" dirty="0">
                <a:solidFill>
                  <a:srgbClr val="194B48"/>
                </a:solidFill>
                <a:latin typeface="Arial"/>
              </a:rPr>
              <a:t>Campus Bárbara de Alencar</a:t>
            </a:r>
          </a:p>
          <a:p>
            <a:pPr algn="ctr"/>
            <a:r>
              <a:rPr lang="pt-BR" sz="900" b="1" dirty="0">
                <a:solidFill>
                  <a:srgbClr val="194B48"/>
                </a:solidFill>
                <a:latin typeface="Arial"/>
              </a:rPr>
              <a:t>Campos Sales</a:t>
            </a:r>
            <a:endParaRPr sz="900" b="1" dirty="0">
              <a:solidFill>
                <a:srgbClr val="194B48"/>
              </a:solidFill>
              <a:latin typeface="Arial"/>
            </a:endParaRPr>
          </a:p>
        </p:txBody>
      </p:sp>
      <p:sp>
        <p:nvSpPr>
          <p:cNvPr id="26" name="Seta para cima e para baixo 25"/>
          <p:cNvSpPr/>
          <p:nvPr/>
        </p:nvSpPr>
        <p:spPr>
          <a:xfrm>
            <a:off x="4508934" y="3168671"/>
            <a:ext cx="421701" cy="7267804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TextBox 11"/>
          <p:cNvSpPr txBox="1"/>
          <p:nvPr/>
        </p:nvSpPr>
        <p:spPr>
          <a:xfrm>
            <a:off x="5470984" y="9489244"/>
            <a:ext cx="3180975" cy="504754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just"/>
            <a:r>
              <a:rPr lang="pt-BR" sz="1400" dirty="0">
                <a:latin typeface="Arial" pitchFamily="34" charset="0"/>
                <a:cs typeface="Arial" pitchFamily="34" charset="0"/>
              </a:rPr>
              <a:t>Digite aqui a referências conforme as normas da ABNT...</a:t>
            </a:r>
          </a:p>
        </p:txBody>
      </p:sp>
      <p:sp>
        <p:nvSpPr>
          <p:cNvPr id="21" name="Freeform 15"/>
          <p:cNvSpPr/>
          <p:nvPr/>
        </p:nvSpPr>
        <p:spPr>
          <a:xfrm>
            <a:off x="0" y="3152905"/>
            <a:ext cx="3409803" cy="1123591"/>
          </a:xfrm>
          <a:custGeom>
            <a:avLst/>
            <a:gdLst/>
            <a:ahLst/>
            <a:cxnLst/>
            <a:rect l="l" t="t" r="r" b="b"/>
            <a:pathLst>
              <a:path w="8434285" h="3220031">
                <a:moveTo>
                  <a:pt x="0" y="0"/>
                </a:moveTo>
                <a:lnTo>
                  <a:pt x="8434285" y="0"/>
                </a:lnTo>
                <a:lnTo>
                  <a:pt x="8434285" y="3220031"/>
                </a:lnTo>
                <a:lnTo>
                  <a:pt x="0" y="3220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10000"/>
            </a:blip>
            <a:stretch>
              <a:fillRect/>
            </a:stretch>
          </a:blipFill>
        </p:spPr>
      </p:sp>
      <p:sp>
        <p:nvSpPr>
          <p:cNvPr id="4" name="TextBox 3"/>
          <p:cNvSpPr txBox="1"/>
          <p:nvPr/>
        </p:nvSpPr>
        <p:spPr>
          <a:xfrm>
            <a:off x="361517" y="3541380"/>
            <a:ext cx="2768450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1. INTRODUÇÃO</a:t>
            </a:r>
          </a:p>
        </p:txBody>
      </p:sp>
      <p:sp>
        <p:nvSpPr>
          <p:cNvPr id="23" name="Freeform 15"/>
          <p:cNvSpPr/>
          <p:nvPr/>
        </p:nvSpPr>
        <p:spPr>
          <a:xfrm>
            <a:off x="-31532" y="5658494"/>
            <a:ext cx="2932387" cy="1123591"/>
          </a:xfrm>
          <a:custGeom>
            <a:avLst/>
            <a:gdLst/>
            <a:ahLst/>
            <a:cxnLst/>
            <a:rect l="l" t="t" r="r" b="b"/>
            <a:pathLst>
              <a:path w="8434285" h="3220031">
                <a:moveTo>
                  <a:pt x="0" y="0"/>
                </a:moveTo>
                <a:lnTo>
                  <a:pt x="8434285" y="0"/>
                </a:lnTo>
                <a:lnTo>
                  <a:pt x="8434285" y="3220031"/>
                </a:lnTo>
                <a:lnTo>
                  <a:pt x="0" y="3220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10000"/>
            </a:blip>
            <a:stretch>
              <a:fillRect/>
            </a:stretch>
          </a:blipFill>
        </p:spPr>
      </p:sp>
      <p:sp>
        <p:nvSpPr>
          <p:cNvPr id="6" name="TextBox 5"/>
          <p:cNvSpPr txBox="1"/>
          <p:nvPr/>
        </p:nvSpPr>
        <p:spPr>
          <a:xfrm>
            <a:off x="375354" y="6041875"/>
            <a:ext cx="2172133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2. OBJETIVO</a:t>
            </a:r>
          </a:p>
        </p:txBody>
      </p:sp>
      <p:sp>
        <p:nvSpPr>
          <p:cNvPr id="24" name="Freeform 15"/>
          <p:cNvSpPr/>
          <p:nvPr/>
        </p:nvSpPr>
        <p:spPr>
          <a:xfrm>
            <a:off x="-94596" y="8233943"/>
            <a:ext cx="3840956" cy="1123591"/>
          </a:xfrm>
          <a:custGeom>
            <a:avLst/>
            <a:gdLst/>
            <a:ahLst/>
            <a:cxnLst/>
            <a:rect l="l" t="t" r="r" b="b"/>
            <a:pathLst>
              <a:path w="8434285" h="3220031">
                <a:moveTo>
                  <a:pt x="0" y="0"/>
                </a:moveTo>
                <a:lnTo>
                  <a:pt x="8434285" y="0"/>
                </a:lnTo>
                <a:lnTo>
                  <a:pt x="8434285" y="3220031"/>
                </a:lnTo>
                <a:lnTo>
                  <a:pt x="0" y="3220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10000"/>
            </a:blip>
            <a:stretch>
              <a:fillRect/>
            </a:stretch>
          </a:blipFill>
        </p:spPr>
      </p:sp>
      <p:sp>
        <p:nvSpPr>
          <p:cNvPr id="8" name="TextBox 7"/>
          <p:cNvSpPr txBox="1"/>
          <p:nvPr/>
        </p:nvSpPr>
        <p:spPr>
          <a:xfrm>
            <a:off x="343060" y="8590781"/>
            <a:ext cx="3031471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3. METODOLOGIA</a:t>
            </a:r>
          </a:p>
        </p:txBody>
      </p:sp>
      <p:sp>
        <p:nvSpPr>
          <p:cNvPr id="25" name="Freeform 15"/>
          <p:cNvSpPr/>
          <p:nvPr/>
        </p:nvSpPr>
        <p:spPr>
          <a:xfrm>
            <a:off x="4965689" y="3168671"/>
            <a:ext cx="3437332" cy="1123591"/>
          </a:xfrm>
          <a:custGeom>
            <a:avLst/>
            <a:gdLst/>
            <a:ahLst/>
            <a:cxnLst/>
            <a:rect l="l" t="t" r="r" b="b"/>
            <a:pathLst>
              <a:path w="8434285" h="3220031">
                <a:moveTo>
                  <a:pt x="0" y="0"/>
                </a:moveTo>
                <a:lnTo>
                  <a:pt x="8434285" y="0"/>
                </a:lnTo>
                <a:lnTo>
                  <a:pt x="8434285" y="3220031"/>
                </a:lnTo>
                <a:lnTo>
                  <a:pt x="0" y="3220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10000"/>
            </a:blip>
            <a:stretch>
              <a:fillRect/>
            </a:stretch>
          </a:blipFill>
        </p:spPr>
      </p:sp>
      <p:sp>
        <p:nvSpPr>
          <p:cNvPr id="5" name="TextBox 4"/>
          <p:cNvSpPr txBox="1"/>
          <p:nvPr/>
        </p:nvSpPr>
        <p:spPr>
          <a:xfrm>
            <a:off x="5452051" y="3528405"/>
            <a:ext cx="2755499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4. RESULTADOS</a:t>
            </a:r>
          </a:p>
        </p:txBody>
      </p:sp>
      <p:sp>
        <p:nvSpPr>
          <p:cNvPr id="29" name="Freeform 15"/>
          <p:cNvSpPr/>
          <p:nvPr/>
        </p:nvSpPr>
        <p:spPr>
          <a:xfrm>
            <a:off x="5051534" y="5763239"/>
            <a:ext cx="3437332" cy="1123591"/>
          </a:xfrm>
          <a:custGeom>
            <a:avLst/>
            <a:gdLst/>
            <a:ahLst/>
            <a:cxnLst/>
            <a:rect l="l" t="t" r="r" b="b"/>
            <a:pathLst>
              <a:path w="8434285" h="3220031">
                <a:moveTo>
                  <a:pt x="0" y="0"/>
                </a:moveTo>
                <a:lnTo>
                  <a:pt x="8434285" y="0"/>
                </a:lnTo>
                <a:lnTo>
                  <a:pt x="8434285" y="3220031"/>
                </a:lnTo>
                <a:lnTo>
                  <a:pt x="0" y="3220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10000"/>
            </a:blip>
            <a:stretch>
              <a:fillRect/>
            </a:stretch>
          </a:blipFill>
        </p:spPr>
      </p:sp>
      <p:sp>
        <p:nvSpPr>
          <p:cNvPr id="7" name="TextBox 6"/>
          <p:cNvSpPr txBox="1"/>
          <p:nvPr/>
        </p:nvSpPr>
        <p:spPr>
          <a:xfrm>
            <a:off x="5554516" y="6123496"/>
            <a:ext cx="2653034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5. CONCLUSÃO</a:t>
            </a:r>
          </a:p>
        </p:txBody>
      </p:sp>
      <p:sp>
        <p:nvSpPr>
          <p:cNvPr id="30" name="Freeform 15"/>
          <p:cNvSpPr/>
          <p:nvPr/>
        </p:nvSpPr>
        <p:spPr>
          <a:xfrm>
            <a:off x="5130364" y="8365653"/>
            <a:ext cx="3077186" cy="1123591"/>
          </a:xfrm>
          <a:custGeom>
            <a:avLst/>
            <a:gdLst/>
            <a:ahLst/>
            <a:cxnLst/>
            <a:rect l="l" t="t" r="r" b="b"/>
            <a:pathLst>
              <a:path w="8434285" h="3220031">
                <a:moveTo>
                  <a:pt x="0" y="0"/>
                </a:moveTo>
                <a:lnTo>
                  <a:pt x="8434285" y="0"/>
                </a:lnTo>
                <a:lnTo>
                  <a:pt x="8434285" y="3220031"/>
                </a:lnTo>
                <a:lnTo>
                  <a:pt x="0" y="3220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10000"/>
            </a:blip>
            <a:stretch>
              <a:fillRect/>
            </a:stretch>
          </a:blipFill>
        </p:spPr>
      </p:sp>
      <p:sp>
        <p:nvSpPr>
          <p:cNvPr id="27" name="TextBox 6"/>
          <p:cNvSpPr txBox="1"/>
          <p:nvPr/>
        </p:nvSpPr>
        <p:spPr>
          <a:xfrm>
            <a:off x="5633346" y="8735466"/>
            <a:ext cx="2479911" cy="415498"/>
          </a:xfrm>
          <a:prstGeom prst="rect">
            <a:avLst/>
          </a:prstGeom>
          <a:noFill/>
        </p:spPr>
        <p:txBody>
          <a:bodyPr wrap="none" lIns="18288" tIns="0" rIns="18288" bIns="0" anchor="ctr">
            <a:spAutoFit/>
          </a:bodyPr>
          <a:lstStyle/>
          <a:p>
            <a:pPr algn="ctr"/>
            <a:r>
              <a:rPr lang="pt-BR" sz="2700" b="1" dirty="0">
                <a:solidFill>
                  <a:srgbClr val="194B48"/>
                </a:solidFill>
                <a:latin typeface="Arial"/>
              </a:rPr>
              <a:t>6. Referências </a:t>
            </a:r>
          </a:p>
        </p:txBody>
      </p:sp>
      <p:sp>
        <p:nvSpPr>
          <p:cNvPr id="34" name="Retângulo 33"/>
          <p:cNvSpPr/>
          <p:nvPr/>
        </p:nvSpPr>
        <p:spPr>
          <a:xfrm>
            <a:off x="1600495" y="2466887"/>
            <a:ext cx="6175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dirty="0">
                <a:latin typeface="Arial" pitchFamily="34" charset="0"/>
                <a:cs typeface="Arial" pitchFamily="34" charset="0"/>
              </a:rPr>
              <a:t>Inserir aqui os nomes completos dos autores, respeitando a ordem de autoria informada na submissão do resumo, da esquerda para a direita.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289</Words>
  <Application>Microsoft Office PowerPoint</Application>
  <PresentationFormat>Personalizar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Ellery Henrique</cp:lastModifiedBy>
  <cp:revision>12</cp:revision>
  <dcterms:created xsi:type="dcterms:W3CDTF">2013-01-27T09:14:16Z</dcterms:created>
  <dcterms:modified xsi:type="dcterms:W3CDTF">2026-10-14T17:56:10Z</dcterms:modified>
  <cp:category/>
</cp:coreProperties>
</file>