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32399288" cy="43200638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2419137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1pPr>
    <a:lvl2pPr marL="1209568" algn="l" defTabSz="2419137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2pPr>
    <a:lvl3pPr marL="2419137" algn="l" defTabSz="2419137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3pPr>
    <a:lvl4pPr marL="3628705" algn="l" defTabSz="2419137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4pPr>
    <a:lvl5pPr marL="4838273" algn="l" defTabSz="2419137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5pPr>
    <a:lvl6pPr marL="6047842" algn="l" defTabSz="2419137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6pPr>
    <a:lvl7pPr marL="7257410" algn="l" defTabSz="2419137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7pPr>
    <a:lvl8pPr marL="8466978" algn="l" defTabSz="2419137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8pPr>
    <a:lvl9pPr marL="9676547" algn="l" defTabSz="2419137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02" userDrawn="1">
          <p15:clr>
            <a:srgbClr val="A4A3A4"/>
          </p15:clr>
        </p15:guide>
        <p15:guide id="2" pos="9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597"/>
    <a:srgbClr val="F3A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20" d="100"/>
          <a:sy n="20" d="100"/>
        </p:scale>
        <p:origin x="1714" y="-278"/>
      </p:cViewPr>
      <p:guideLst>
        <p:guide orient="horz" pos="5102"/>
        <p:guide pos="90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9953" y="5032576"/>
            <a:ext cx="24479462" cy="34725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9905" y="9180136"/>
            <a:ext cx="20159557" cy="414006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79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59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39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19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399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479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559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639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4952" y="10410155"/>
            <a:ext cx="24479462" cy="3217548"/>
          </a:xfrm>
        </p:spPr>
        <p:txBody>
          <a:bodyPr anchor="t"/>
          <a:lstStyle>
            <a:lvl1pPr algn="l">
              <a:defRPr sz="944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4952" y="6866354"/>
            <a:ext cx="24479462" cy="3543801"/>
          </a:xfrm>
        </p:spPr>
        <p:txBody>
          <a:bodyPr anchor="b"/>
          <a:lstStyle>
            <a:lvl1pPr marL="0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1pPr>
            <a:lvl2pPr marL="1079998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2pPr>
            <a:lvl3pPr marL="2159996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3pPr>
            <a:lvl4pPr marL="3239994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4pPr>
            <a:lvl5pPr marL="4319991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5pPr>
            <a:lvl6pPr marL="5399989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6pPr>
            <a:lvl7pPr marL="6479987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7pPr>
            <a:lvl8pPr marL="7559985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8pPr>
            <a:lvl9pPr marL="8639983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969" y="3780057"/>
            <a:ext cx="12719720" cy="10691409"/>
          </a:xfrm>
        </p:spPr>
        <p:txBody>
          <a:bodyPr/>
          <a:lstStyle>
            <a:lvl1pPr>
              <a:defRPr sz="6614"/>
            </a:lvl1pPr>
            <a:lvl2pPr>
              <a:defRPr sz="5669"/>
            </a:lvl2pPr>
            <a:lvl3pPr>
              <a:defRPr sz="4724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39679" y="3780057"/>
            <a:ext cx="12719720" cy="10691409"/>
          </a:xfrm>
        </p:spPr>
        <p:txBody>
          <a:bodyPr/>
          <a:lstStyle>
            <a:lvl1pPr>
              <a:defRPr sz="6614"/>
            </a:lvl1pPr>
            <a:lvl2pPr>
              <a:defRPr sz="5669"/>
            </a:lvl2pPr>
            <a:lvl3pPr>
              <a:defRPr sz="4724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968" y="3626305"/>
            <a:ext cx="12724722" cy="1511271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9968" y="5137576"/>
            <a:ext cx="12724722" cy="9333889"/>
          </a:xfrm>
        </p:spPr>
        <p:txBody>
          <a:bodyPr/>
          <a:lstStyle>
            <a:lvl1pPr>
              <a:defRPr sz="5669"/>
            </a:lvl1pPr>
            <a:lvl2pPr>
              <a:defRPr sz="4724"/>
            </a:lvl2pPr>
            <a:lvl3pPr>
              <a:defRPr sz="4252"/>
            </a:lvl3pPr>
            <a:lvl4pPr>
              <a:defRPr sz="3780"/>
            </a:lvl4pPr>
            <a:lvl5pPr>
              <a:defRPr sz="3780"/>
            </a:lvl5pPr>
            <a:lvl6pPr>
              <a:defRPr sz="3780"/>
            </a:lvl6pPr>
            <a:lvl7pPr>
              <a:defRPr sz="3780"/>
            </a:lvl7pPr>
            <a:lvl8pPr>
              <a:defRPr sz="3780"/>
            </a:lvl8pPr>
            <a:lvl9pPr>
              <a:defRPr sz="37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29680" y="3626305"/>
            <a:ext cx="12729720" cy="1511271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29680" y="5137576"/>
            <a:ext cx="12729720" cy="9333889"/>
          </a:xfrm>
        </p:spPr>
        <p:txBody>
          <a:bodyPr/>
          <a:lstStyle>
            <a:lvl1pPr>
              <a:defRPr sz="5669"/>
            </a:lvl1pPr>
            <a:lvl2pPr>
              <a:defRPr sz="4724"/>
            </a:lvl2pPr>
            <a:lvl3pPr>
              <a:defRPr sz="4252"/>
            </a:lvl3pPr>
            <a:lvl4pPr>
              <a:defRPr sz="3780"/>
            </a:lvl4pPr>
            <a:lvl5pPr>
              <a:defRPr sz="3780"/>
            </a:lvl5pPr>
            <a:lvl6pPr>
              <a:defRPr sz="3780"/>
            </a:lvl6pPr>
            <a:lvl7pPr>
              <a:defRPr sz="3780"/>
            </a:lvl7pPr>
            <a:lvl8pPr>
              <a:defRPr sz="3780"/>
            </a:lvl8pPr>
            <a:lvl9pPr>
              <a:defRPr sz="37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970" y="645009"/>
            <a:ext cx="9474793" cy="2745041"/>
          </a:xfrm>
        </p:spPr>
        <p:txBody>
          <a:bodyPr anchor="b"/>
          <a:lstStyle>
            <a:lvl1pPr algn="l">
              <a:defRPr sz="47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59753" y="645011"/>
            <a:ext cx="16099646" cy="13826455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69"/>
            </a:lvl3pPr>
            <a:lvl4pPr>
              <a:defRPr sz="4724"/>
            </a:lvl4pPr>
            <a:lvl5pPr>
              <a:defRPr sz="4724"/>
            </a:lvl5pPr>
            <a:lvl6pPr>
              <a:defRPr sz="4724"/>
            </a:lvl6pPr>
            <a:lvl7pPr>
              <a:defRPr sz="4724"/>
            </a:lvl7pPr>
            <a:lvl8pPr>
              <a:defRPr sz="4724"/>
            </a:lvl8pPr>
            <a:lvl9pPr>
              <a:defRPr sz="47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970" y="3390051"/>
            <a:ext cx="9474793" cy="11081415"/>
          </a:xfrm>
        </p:spPr>
        <p:txBody>
          <a:bodyPr/>
          <a:lstStyle>
            <a:lvl1pPr marL="0" indent="0">
              <a:buNone/>
              <a:defRPr sz="3307"/>
            </a:lvl1pPr>
            <a:lvl2pPr marL="1079998" indent="0">
              <a:buNone/>
              <a:defRPr sz="2835"/>
            </a:lvl2pPr>
            <a:lvl3pPr marL="2159996" indent="0">
              <a:buNone/>
              <a:defRPr sz="2362"/>
            </a:lvl3pPr>
            <a:lvl4pPr marL="3239994" indent="0">
              <a:buNone/>
              <a:defRPr sz="2126"/>
            </a:lvl4pPr>
            <a:lvl5pPr marL="4319991" indent="0">
              <a:buNone/>
              <a:defRPr sz="2126"/>
            </a:lvl5pPr>
            <a:lvl6pPr marL="5399989" indent="0">
              <a:buNone/>
              <a:defRPr sz="2126"/>
            </a:lvl6pPr>
            <a:lvl7pPr marL="6479987" indent="0">
              <a:buNone/>
              <a:defRPr sz="2126"/>
            </a:lvl7pPr>
            <a:lvl8pPr marL="7559985" indent="0">
              <a:buNone/>
              <a:defRPr sz="2126"/>
            </a:lvl8pPr>
            <a:lvl9pPr marL="8639983" indent="0">
              <a:buNone/>
              <a:defRPr sz="212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4878" y="11340167"/>
            <a:ext cx="17279620" cy="1338771"/>
          </a:xfrm>
        </p:spPr>
        <p:txBody>
          <a:bodyPr anchor="b"/>
          <a:lstStyle>
            <a:lvl1pPr algn="l">
              <a:defRPr sz="47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4878" y="1447521"/>
            <a:ext cx="17279620" cy="9720144"/>
          </a:xfrm>
        </p:spPr>
        <p:txBody>
          <a:bodyPr/>
          <a:lstStyle>
            <a:lvl1pPr marL="0" indent="0">
              <a:buNone/>
              <a:defRPr sz="7559"/>
            </a:lvl1pPr>
            <a:lvl2pPr marL="1079998" indent="0">
              <a:buNone/>
              <a:defRPr sz="6614"/>
            </a:lvl2pPr>
            <a:lvl3pPr marL="2159996" indent="0">
              <a:buNone/>
              <a:defRPr sz="5669"/>
            </a:lvl3pPr>
            <a:lvl4pPr marL="3239994" indent="0">
              <a:buNone/>
              <a:defRPr sz="4724"/>
            </a:lvl4pPr>
            <a:lvl5pPr marL="4319991" indent="0">
              <a:buNone/>
              <a:defRPr sz="4724"/>
            </a:lvl5pPr>
            <a:lvl6pPr marL="5399989" indent="0">
              <a:buNone/>
              <a:defRPr sz="4724"/>
            </a:lvl6pPr>
            <a:lvl7pPr marL="6479987" indent="0">
              <a:buNone/>
              <a:defRPr sz="4724"/>
            </a:lvl7pPr>
            <a:lvl8pPr marL="7559985" indent="0">
              <a:buNone/>
              <a:defRPr sz="4724"/>
            </a:lvl8pPr>
            <a:lvl9pPr marL="8639983" indent="0">
              <a:buNone/>
              <a:defRPr sz="472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4878" y="12678938"/>
            <a:ext cx="17279620" cy="1901277"/>
          </a:xfrm>
        </p:spPr>
        <p:txBody>
          <a:bodyPr/>
          <a:lstStyle>
            <a:lvl1pPr marL="0" indent="0">
              <a:buNone/>
              <a:defRPr sz="3307"/>
            </a:lvl1pPr>
            <a:lvl2pPr marL="1079998" indent="0">
              <a:buNone/>
              <a:defRPr sz="2835"/>
            </a:lvl2pPr>
            <a:lvl3pPr marL="2159996" indent="0">
              <a:buNone/>
              <a:defRPr sz="2362"/>
            </a:lvl3pPr>
            <a:lvl4pPr marL="3239994" indent="0">
              <a:buNone/>
              <a:defRPr sz="2126"/>
            </a:lvl4pPr>
            <a:lvl5pPr marL="4319991" indent="0">
              <a:buNone/>
              <a:defRPr sz="2126"/>
            </a:lvl5pPr>
            <a:lvl6pPr marL="5399989" indent="0">
              <a:buNone/>
              <a:defRPr sz="2126"/>
            </a:lvl6pPr>
            <a:lvl7pPr marL="6479987" indent="0">
              <a:buNone/>
              <a:defRPr sz="2126"/>
            </a:lvl7pPr>
            <a:lvl8pPr marL="7559985" indent="0">
              <a:buNone/>
              <a:defRPr sz="2126"/>
            </a:lvl8pPr>
            <a:lvl9pPr marL="8639983" indent="0">
              <a:buNone/>
              <a:defRPr sz="212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79541" y="648762"/>
            <a:ext cx="6479858" cy="138227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39969" y="648762"/>
            <a:ext cx="18959583" cy="138227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39969" y="648761"/>
            <a:ext cx="25919430" cy="270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9969" y="3780057"/>
            <a:ext cx="25919430" cy="10691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39969" y="15015223"/>
            <a:ext cx="6719852" cy="8625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39784" y="15015223"/>
            <a:ext cx="9119800" cy="8625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39547" y="15015223"/>
            <a:ext cx="6719852" cy="8625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59996" rtl="0" eaLnBrk="1" latinLnBrk="0" hangingPunct="1"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98" indent="-809998" algn="l" defTabSz="2159996" rtl="0" eaLnBrk="1" latinLnBrk="0" hangingPunct="1">
        <a:spcBef>
          <a:spcPct val="20000"/>
        </a:spcBef>
        <a:buFont typeface="Arial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1pPr>
      <a:lvl2pPr marL="1754996" indent="-674999" algn="l" defTabSz="2159996" rtl="0" eaLnBrk="1" latinLnBrk="0" hangingPunct="1">
        <a:spcBef>
          <a:spcPct val="20000"/>
        </a:spcBef>
        <a:buFont typeface="Arial" pitchFamily="34" charset="0"/>
        <a:buChar char="–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spcBef>
          <a:spcPct val="20000"/>
        </a:spcBef>
        <a:buFont typeface="Arial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spcBef>
          <a:spcPct val="20000"/>
        </a:spcBef>
        <a:buFont typeface="Arial" pitchFamily="34" charset="0"/>
        <a:buChar char="–"/>
        <a:defRPr sz="4724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spcBef>
          <a:spcPct val="20000"/>
        </a:spcBef>
        <a:buFont typeface="Arial" pitchFamily="34" charset="0"/>
        <a:buChar char="»"/>
        <a:defRPr sz="4724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spcBef>
          <a:spcPct val="20000"/>
        </a:spcBef>
        <a:buFont typeface="Arial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spcBef>
          <a:spcPct val="20000"/>
        </a:spcBef>
        <a:buFont typeface="Arial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spcBef>
          <a:spcPct val="20000"/>
        </a:spcBef>
        <a:buFont typeface="Arial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spcBef>
          <a:spcPct val="20000"/>
        </a:spcBef>
        <a:buFont typeface="Arial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13117C34-0FDD-71D6-7F79-FD435FD1E0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93" b="42893"/>
          <a:stretch/>
        </p:blipFill>
        <p:spPr>
          <a:xfrm>
            <a:off x="-98676" y="39564202"/>
            <a:ext cx="32497964" cy="3676917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E788526D-172F-4338-8CF1-5832377D5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435" y="6778730"/>
            <a:ext cx="25907397" cy="2781989"/>
          </a:xfrm>
        </p:spPr>
        <p:txBody>
          <a:bodyPr anchor="ctr">
            <a:noAutofit/>
          </a:bodyPr>
          <a:lstStyle/>
          <a:p>
            <a:pPr algn="ctr"/>
            <a:r>
              <a:rPr lang="pt-BR" sz="8000" dirty="0"/>
              <a:t>TÍTULO:</a:t>
            </a:r>
          </a:p>
        </p:txBody>
      </p:sp>
      <p:sp>
        <p:nvSpPr>
          <p:cNvPr id="12" name="Espaço Reservado para Texto 3">
            <a:extLst>
              <a:ext uri="{FF2B5EF4-FFF2-40B4-BE49-F238E27FC236}">
                <a16:creationId xmlns:a16="http://schemas.microsoft.com/office/drawing/2014/main" id="{710DFE74-1DE8-4F39-B6E9-AE3C495E8770}"/>
              </a:ext>
            </a:extLst>
          </p:cNvPr>
          <p:cNvSpPr txBox="1">
            <a:spLocks/>
          </p:cNvSpPr>
          <p:nvPr/>
        </p:nvSpPr>
        <p:spPr>
          <a:xfrm>
            <a:off x="3855847" y="9789319"/>
            <a:ext cx="24687594" cy="2957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2159996" rtl="0" eaLnBrk="1" latinLnBrk="0" hangingPunct="1">
              <a:spcBef>
                <a:spcPct val="20000"/>
              </a:spcBef>
              <a:buFont typeface="Arial" pitchFamily="34" charset="0"/>
              <a:buNone/>
              <a:defRPr sz="33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79998" indent="0" algn="l" defTabSz="2159996" rtl="0" eaLnBrk="1" latinLnBrk="0" hangingPunct="1">
              <a:spcBef>
                <a:spcPct val="20000"/>
              </a:spcBef>
              <a:buFont typeface="Arial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996" indent="0" algn="l" defTabSz="2159996" rtl="0" eaLnBrk="1" latinLnBrk="0" hangingPunct="1">
              <a:spcBef>
                <a:spcPct val="20000"/>
              </a:spcBef>
              <a:buFont typeface="Arial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994" indent="0" algn="l" defTabSz="2159996" rtl="0" eaLnBrk="1" latinLnBrk="0" hangingPunct="1">
              <a:spcBef>
                <a:spcPct val="20000"/>
              </a:spcBef>
              <a:buFont typeface="Arial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19991" indent="0" algn="l" defTabSz="2159996" rtl="0" eaLnBrk="1" latinLnBrk="0" hangingPunct="1">
              <a:spcBef>
                <a:spcPct val="20000"/>
              </a:spcBef>
              <a:buFont typeface="Arial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99989" indent="0" algn="l" defTabSz="2159996" rtl="0" eaLnBrk="1" latinLnBrk="0" hangingPunct="1">
              <a:spcBef>
                <a:spcPct val="20000"/>
              </a:spcBef>
              <a:buFont typeface="Arial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79987" indent="0" algn="l" defTabSz="2159996" rtl="0" eaLnBrk="1" latinLnBrk="0" hangingPunct="1">
              <a:spcBef>
                <a:spcPct val="20000"/>
              </a:spcBef>
              <a:buFont typeface="Arial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59985" indent="0" algn="l" defTabSz="2159996" rtl="0" eaLnBrk="1" latinLnBrk="0" hangingPunct="1">
              <a:spcBef>
                <a:spcPct val="20000"/>
              </a:spcBef>
              <a:buFont typeface="Arial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39983" indent="0" algn="l" defTabSz="2159996" rtl="0" eaLnBrk="1" latinLnBrk="0" hangingPunct="1">
              <a:spcBef>
                <a:spcPct val="20000"/>
              </a:spcBef>
              <a:buFont typeface="Arial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AUTORES¹; </a:t>
            </a:r>
          </a:p>
          <a:p>
            <a:pPr algn="ctr"/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Instituição</a:t>
            </a:r>
            <a:endParaRPr lang="pt-BR" sz="4800" dirty="0"/>
          </a:p>
          <a:p>
            <a:pPr algn="ctr"/>
            <a:endParaRPr lang="pt-BR" sz="4800" baseline="30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4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Imagem 30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BF6D90B6-60FA-2C99-9B01-D016F1002C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4" b="59067"/>
          <a:stretch/>
        </p:blipFill>
        <p:spPr>
          <a:xfrm>
            <a:off x="-30956" y="26607"/>
            <a:ext cx="32596640" cy="584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61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</TotalTime>
  <Words>7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Calibri</vt:lpstr>
      <vt:lpstr>Arial</vt:lpstr>
      <vt:lpstr>Times New Roman</vt:lpstr>
      <vt:lpstr>Office Theme</vt:lpstr>
      <vt:lpstr>TÍTULO: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Templade Banner</dc:title>
  <cp:lastModifiedBy>Morgana Alves</cp:lastModifiedBy>
  <cp:revision>11</cp:revision>
  <dcterms:created xsi:type="dcterms:W3CDTF">2006-08-16T00:00:00Z</dcterms:created>
  <dcterms:modified xsi:type="dcterms:W3CDTF">2023-10-04T18:10:51Z</dcterms:modified>
  <dc:identifier>DAFo8ULqpGw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2023-09-04T17:49:15Z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b45f05d1-9fb8-413a-b7a0-78248cbb4b33</vt:lpwstr>
  </property>
  <property fmtid="{D5CDD505-2E9C-101B-9397-08002B2CF9AE}" pid="7" name="MSIP_Label_defa4170-0d19-0005-0004-bc88714345d2_ActionId">
    <vt:lpwstr>74747703-1a39-4e89-95b9-5463f3c7e87b</vt:lpwstr>
  </property>
  <property fmtid="{D5CDD505-2E9C-101B-9397-08002B2CF9AE}" pid="8" name="MSIP_Label_defa4170-0d19-0005-0004-bc88714345d2_ContentBits">
    <vt:lpwstr>0</vt:lpwstr>
  </property>
</Properties>
</file>