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896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43"/>
    <p:restoredTop sz="95179"/>
  </p:normalViewPr>
  <p:slideViewPr>
    <p:cSldViewPr>
      <p:cViewPr varScale="1">
        <p:scale>
          <a:sx n="11" d="100"/>
          <a:sy n="11" d="100"/>
        </p:scale>
        <p:origin x="2646" y="138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046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7687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256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575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155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179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2662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328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674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56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052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pPr/>
              <a:t>04/11/2019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15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590529" y="11101280"/>
            <a:ext cx="29970666" cy="326223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Times New Roman" pitchFamily="18" charset="0"/>
                <a:cs typeface="Times New Roman" pitchFamily="18" charset="0"/>
              </a:rPr>
              <a:t>Nome dos Autores: Ana Maria da Silva, João José Xavier , Maria Ana de Sousa , Antônio Alves.</a:t>
            </a:r>
            <a:br>
              <a:rPr lang="pt-BR" sz="4500" dirty="0">
                <a:latin typeface="Times New Roman" pitchFamily="18" charset="0"/>
                <a:cs typeface="Times New Roman" pitchFamily="18" charset="0"/>
              </a:rPr>
            </a:br>
            <a:r>
              <a:rPr lang="pt-BR" sz="4500" dirty="0">
                <a:latin typeface="Times New Roman" pitchFamily="18" charset="0"/>
                <a:cs typeface="Times New Roman" pitchFamily="18" charset="0"/>
              </a:rPr>
              <a:t>Nome do(a) Orientador(a):</a:t>
            </a:r>
            <a:br>
              <a:rPr lang="pt-BR" sz="4500" dirty="0">
                <a:latin typeface="Times New Roman" pitchFamily="18" charset="0"/>
                <a:cs typeface="Times New Roman" pitchFamily="18" charset="0"/>
              </a:rPr>
            </a:br>
            <a:r>
              <a:rPr lang="pt-BR" sz="4500" dirty="0">
                <a:latin typeface="Times New Roman" pitchFamily="18" charset="0"/>
                <a:cs typeface="Times New Roman" pitchFamily="18" charset="0"/>
              </a:rPr>
              <a:t>Indicação Eixo Temático: </a:t>
            </a: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6564328"/>
            <a:ext cx="13747867" cy="7552079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XXXXXXXXXXXXXXXXXX</a:t>
            </a:r>
          </a:p>
        </p:txBody>
      </p:sp>
      <p:sp>
        <p:nvSpPr>
          <p:cNvPr id="118" name="Subtítulo 2"/>
          <p:cNvSpPr txBox="1">
            <a:spLocks/>
          </p:cNvSpPr>
          <p:nvPr/>
        </p:nvSpPr>
        <p:spPr>
          <a:xfrm>
            <a:off x="18052818" y="26668734"/>
            <a:ext cx="13743310" cy="1315243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960"/>
              </a:spcBef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</a:t>
            </a:r>
          </a:p>
        </p:txBody>
      </p:sp>
      <p:sp>
        <p:nvSpPr>
          <p:cNvPr id="128" name="Subtítulo 2"/>
          <p:cNvSpPr txBox="1">
            <a:spLocks/>
          </p:cNvSpPr>
          <p:nvPr/>
        </p:nvSpPr>
        <p:spPr>
          <a:xfrm>
            <a:off x="16855758" y="20182027"/>
            <a:ext cx="13747867" cy="662473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tângulo 83"/>
          <p:cNvSpPr/>
          <p:nvPr/>
        </p:nvSpPr>
        <p:spPr>
          <a:xfrm>
            <a:off x="1485797" y="8610688"/>
            <a:ext cx="300753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BR" sz="60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TÍTULO</a:t>
            </a:r>
            <a:endParaRPr lang="pt-BR" sz="8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7" name="Retângulo 96"/>
          <p:cNvSpPr/>
          <p:nvPr/>
        </p:nvSpPr>
        <p:spPr>
          <a:xfrm>
            <a:off x="1219051" y="24486416"/>
            <a:ext cx="13430345" cy="901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spcBef>
                <a:spcPts val="960"/>
              </a:spcBef>
            </a:pPr>
            <a:r>
              <a:rPr lang="pt-BR" sz="4000" dirty="0">
                <a:latin typeface="Arial" pitchFamily="34" charset="0"/>
                <a:cs typeface="Arial" pitchFamily="34" charset="0"/>
              </a:rPr>
              <a:t>XXXXXXXXXXXXXXXXXX</a:t>
            </a:r>
          </a:p>
        </p:txBody>
      </p:sp>
      <p:sp>
        <p:nvSpPr>
          <p:cNvPr id="188" name="CaixaDeTexto 187"/>
          <p:cNvSpPr txBox="1"/>
          <p:nvPr/>
        </p:nvSpPr>
        <p:spPr>
          <a:xfrm>
            <a:off x="3414623" y="36433686"/>
            <a:ext cx="107871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CaixaDeTexto 188"/>
          <p:cNvSpPr txBox="1"/>
          <p:nvPr/>
        </p:nvSpPr>
        <p:spPr>
          <a:xfrm>
            <a:off x="1147613" y="30663558"/>
            <a:ext cx="13573220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60"/>
              </a:spcBef>
            </a:pPr>
            <a:r>
              <a:rPr lang="pt-BR" sz="4000" dirty="0">
                <a:latin typeface="Arial" pitchFamily="34" charset="0"/>
                <a:cs typeface="Arial" pitchFamily="34" charset="0"/>
              </a:rPr>
              <a:t>XXXXXXXXXXXXXXXXXXX</a:t>
            </a:r>
          </a:p>
        </p:txBody>
      </p:sp>
      <p:sp>
        <p:nvSpPr>
          <p:cNvPr id="193" name="Subtítulo 2"/>
          <p:cNvSpPr txBox="1">
            <a:spLocks/>
          </p:cNvSpPr>
          <p:nvPr/>
        </p:nvSpPr>
        <p:spPr>
          <a:xfrm>
            <a:off x="18202291" y="34993639"/>
            <a:ext cx="14205371" cy="147774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XXXXXXXXXXXXXX</a:t>
            </a:r>
            <a:endParaRPr lang="pt-BR" sz="9600" dirty="0"/>
          </a:p>
        </p:txBody>
      </p:sp>
      <p:sp>
        <p:nvSpPr>
          <p:cNvPr id="47" name="Subtítulo 2"/>
          <p:cNvSpPr txBox="1">
            <a:spLocks/>
          </p:cNvSpPr>
          <p:nvPr/>
        </p:nvSpPr>
        <p:spPr>
          <a:xfrm>
            <a:off x="17693318" y="16256614"/>
            <a:ext cx="13747867" cy="1502821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XXXXXXXXXXXXXXXXXX</a:t>
            </a:r>
          </a:p>
        </p:txBody>
      </p:sp>
      <p:pic>
        <p:nvPicPr>
          <p:cNvPr id="5" name="Imagem 4" descr="Tela de celular com texto preto sobre fundo branco&#10;&#10;Descrição gerada automaticamente">
            <a:extLst>
              <a:ext uri="{FF2B5EF4-FFF2-40B4-BE49-F238E27FC236}">
                <a16:creationId xmlns:a16="http://schemas.microsoft.com/office/drawing/2014/main" id="{42F6BDE4-74BA-487B-959D-9146BE9A53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98" y="630121"/>
            <a:ext cx="31384054" cy="701088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3D2971A6-F373-4E6B-82A5-728E62AC48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51" y="14733080"/>
            <a:ext cx="12792326" cy="1118313"/>
          </a:xfrm>
          <a:prstGeom prst="rect">
            <a:avLst/>
          </a:prstGeom>
        </p:spPr>
      </p:pic>
      <p:pic>
        <p:nvPicPr>
          <p:cNvPr id="48" name="Imagem 47">
            <a:extLst>
              <a:ext uri="{FF2B5EF4-FFF2-40B4-BE49-F238E27FC236}">
                <a16:creationId xmlns:a16="http://schemas.microsoft.com/office/drawing/2014/main" id="{77E07C31-7E9E-41A8-ADB9-AE30240F0D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34" y="22849341"/>
            <a:ext cx="12927230" cy="1118313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B361FE6A-E0B7-4626-9D39-679C1B6BC2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34" y="29027460"/>
            <a:ext cx="12925742" cy="1129976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735DF943-94F4-40BA-8268-DB8E933923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1805" y="14813375"/>
            <a:ext cx="12931264" cy="1130459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D8582A1-F8A2-47BA-8C70-79CCE5CF31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609" y="33585799"/>
            <a:ext cx="12969283" cy="1133782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2ADBD634-A190-49E9-8B74-8DFB5B7200C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735" y="25546108"/>
            <a:ext cx="12969283" cy="1133782"/>
          </a:xfrm>
          <a:prstGeom prst="rect">
            <a:avLst/>
          </a:prstGeom>
        </p:spPr>
      </p:pic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6AE3B906-9455-4EA0-8474-281877DC98B5}"/>
              </a:ext>
            </a:extLst>
          </p:cNvPr>
          <p:cNvCxnSpPr>
            <a:cxnSpLocks/>
          </p:cNvCxnSpPr>
          <p:nvPr/>
        </p:nvCxnSpPr>
        <p:spPr>
          <a:xfrm>
            <a:off x="1219051" y="40251793"/>
            <a:ext cx="29549876" cy="0"/>
          </a:xfrm>
          <a:prstGeom prst="line">
            <a:avLst/>
          </a:prstGeom>
          <a:ln w="190500">
            <a:solidFill>
              <a:srgbClr val="FDE8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Imagem 27" descr="Uma imagem contendo desenho&#10;&#10;Descrição gerada automaticamente">
            <a:extLst>
              <a:ext uri="{FF2B5EF4-FFF2-40B4-BE49-F238E27FC236}">
                <a16:creationId xmlns:a16="http://schemas.microsoft.com/office/drawing/2014/main" id="{041E04AC-77AB-4660-8948-6AC835D224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037" y="40691001"/>
            <a:ext cx="12146040" cy="240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173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28</Words>
  <Application>Microsoft Office PowerPoint</Application>
  <PresentationFormat>Personalizar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do Office</vt:lpstr>
      <vt:lpstr>Nome dos Autores: Ana Maria da Silva, João José Xavier , Maria Ana de Sousa , Antônio Alves. Nome do(a) Orientador(a): Indicação Eixo Temático: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Isabelle de Luna</cp:lastModifiedBy>
  <cp:revision>110</cp:revision>
  <dcterms:created xsi:type="dcterms:W3CDTF">2016-10-11T14:26:50Z</dcterms:created>
  <dcterms:modified xsi:type="dcterms:W3CDTF">2019-11-04T20:39:15Z</dcterms:modified>
</cp:coreProperties>
</file>