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6858000" cy="9144000"/>
  <p:embeddedFontLst>
    <p:embeddedFont>
      <p:font typeface="Arial Bold" panose="020B0604020202020204" charset="0"/>
      <p:bold r:id="rId3"/>
    </p:embeddedFont>
    <p:embeddedFont>
      <p:font typeface="Arimo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2" d="100"/>
          <a:sy n="32" d="100"/>
        </p:scale>
        <p:origin x="378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raia madeira" userId="6a242e792f48ddee" providerId="LiveId" clId="{BA93D6FD-DF02-4A19-8AB4-F3D7095B76E5}"/>
    <pc:docChg chg="custSel modSld">
      <pc:chgData name="soraia madeira" userId="6a242e792f48ddee" providerId="LiveId" clId="{BA93D6FD-DF02-4A19-8AB4-F3D7095B76E5}" dt="2026-09-19T18:45:17.805" v="13" actId="14100"/>
      <pc:docMkLst>
        <pc:docMk/>
      </pc:docMkLst>
      <pc:sldChg chg="addSp delSp modSp mod">
        <pc:chgData name="soraia madeira" userId="6a242e792f48ddee" providerId="LiveId" clId="{BA93D6FD-DF02-4A19-8AB4-F3D7095B76E5}" dt="2026-09-19T18:45:17.805" v="13" actId="14100"/>
        <pc:sldMkLst>
          <pc:docMk/>
          <pc:sldMk cId="0" sldId="256"/>
        </pc:sldMkLst>
        <pc:picChg chg="add mod">
          <ac:chgData name="soraia madeira" userId="6a242e792f48ddee" providerId="LiveId" clId="{BA93D6FD-DF02-4A19-8AB4-F3D7095B76E5}" dt="2026-09-19T18:45:17.805" v="13" actId="14100"/>
          <ac:picMkLst>
            <pc:docMk/>
            <pc:sldMk cId="0" sldId="256"/>
            <ac:picMk id="8" creationId="{2206E351-A258-FA51-153B-14F3E5A666FF}"/>
          </ac:picMkLst>
        </pc:picChg>
        <pc:picChg chg="del">
          <ac:chgData name="soraia madeira" userId="6a242e792f48ddee" providerId="LiveId" clId="{BA93D6FD-DF02-4A19-8AB4-F3D7095B76E5}" dt="2026-09-19T18:44:35.176" v="0" actId="478"/>
          <ac:picMkLst>
            <pc:docMk/>
            <pc:sldMk cId="0" sldId="256"/>
            <ac:picMk id="11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7905" y="3886509"/>
            <a:ext cx="9525848" cy="1384962"/>
            <a:chOff x="0" y="-381717"/>
            <a:chExt cx="40003560" cy="58161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960888" cy="5434395"/>
            </a:xfrm>
            <a:custGeom>
              <a:avLst/>
              <a:gdLst/>
              <a:ahLst/>
              <a:cxnLst/>
              <a:rect l="l" t="t" r="r" b="b"/>
              <a:pathLst>
                <a:path w="39960888" h="5434395">
                  <a:moveTo>
                    <a:pt x="0" y="0"/>
                  </a:moveTo>
                  <a:lnTo>
                    <a:pt x="39960888" y="0"/>
                  </a:lnTo>
                  <a:lnTo>
                    <a:pt x="39960888" y="5434395"/>
                  </a:lnTo>
                  <a:lnTo>
                    <a:pt x="0" y="543439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3279" b="-93279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42667" y="-381717"/>
              <a:ext cx="39960893" cy="54534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715"/>
                </a:lnSpc>
              </a:pPr>
              <a:r>
                <a:rPr lang="en-US" sz="143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Autorxxxxxxxxxxxxxxxxxxxxxxxxxxxxxxxx¹, Autorxxxxxxxxxxxxxxxxxxxxxxxxxxx¹, AutorxxxXXXXxxxxxxxxxxxxxxxxxxx¹</a:t>
              </a:r>
            </a:p>
            <a:p>
              <a:pPr algn="r">
                <a:lnSpc>
                  <a:spcPts val="1715"/>
                </a:lnSpc>
              </a:pPr>
              <a:endParaRPr lang="en-US" sz="143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algn="r">
                <a:lnSpc>
                  <a:spcPts val="1715"/>
                </a:lnSpc>
              </a:pPr>
              <a:r>
                <a:rPr lang="en-US" sz="143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¹Instituição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55774" y="3124363"/>
            <a:ext cx="9428032" cy="585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5"/>
              </a:lnSpc>
            </a:pPr>
            <a:r>
              <a:rPr lang="en-US" sz="2800" b="1">
                <a:solidFill>
                  <a:srgbClr val="000000"/>
                </a:solidFill>
                <a:ea typeface="Arial Bold" panose="020B0704020202020204"/>
                <a:cs typeface="+mn-lt"/>
                <a:sym typeface="Arial Bold" panose="020B0704020202020204"/>
              </a:rPr>
              <a:t>TÍTULO DO TRABALHO TÍTULO DO TRABALHO</a:t>
            </a:r>
          </a:p>
          <a:p>
            <a:pPr algn="ctr">
              <a:lnSpc>
                <a:spcPts val="2285"/>
              </a:lnSpc>
            </a:pPr>
            <a:r>
              <a:rPr lang="en-US" sz="2800" b="1">
                <a:solidFill>
                  <a:srgbClr val="000000"/>
                </a:solidFill>
                <a:ea typeface="Arial Bold" panose="020B0704020202020204"/>
                <a:cs typeface="+mn-lt"/>
                <a:sym typeface="Arial Bold" panose="020B0704020202020204"/>
              </a:rPr>
              <a:t>TÍTULO DO TRABALHO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7711" y="5950949"/>
            <a:ext cx="4090595" cy="2051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85"/>
              </a:lnSpc>
            </a:pPr>
            <a:r>
              <a:rPr lang="en-US" sz="127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Procure utilizar mais imagens e menos textos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19055" y="6706188"/>
            <a:ext cx="3917599" cy="25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0"/>
              </a:lnSpc>
            </a:pPr>
            <a:r>
              <a:rPr lang="en-US" sz="1525" b="1">
                <a:solidFill>
                  <a:srgbClr val="FFFFFF"/>
                </a:solidFill>
                <a:latin typeface="Arial Bold" panose="020B0704020202020204"/>
                <a:ea typeface="Arial Bold" panose="020B0704020202020204"/>
                <a:cs typeface="Arial Bold" panose="020B0704020202020204"/>
                <a:sym typeface="Arial Bold" panose="020B0704020202020204"/>
              </a:rPr>
              <a:t>RESULTADOS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72442" y="9284650"/>
            <a:ext cx="4381134" cy="365800"/>
            <a:chOff x="0" y="0"/>
            <a:chExt cx="18398465" cy="153616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98489" cy="1536192"/>
            </a:xfrm>
            <a:custGeom>
              <a:avLst/>
              <a:gdLst/>
              <a:ahLst/>
              <a:cxnLst/>
              <a:rect l="l" t="t" r="r" b="b"/>
              <a:pathLst>
                <a:path w="18398489" h="1536192">
                  <a:moveTo>
                    <a:pt x="0" y="0"/>
                  </a:moveTo>
                  <a:lnTo>
                    <a:pt x="18398489" y="0"/>
                  </a:lnTo>
                  <a:lnTo>
                    <a:pt x="18398489" y="1536192"/>
                  </a:lnTo>
                  <a:lnTo>
                    <a:pt x="0" y="1536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4" r="-350718" b="-394949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27934" y="9372832"/>
            <a:ext cx="3917599" cy="25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0"/>
              </a:lnSpc>
            </a:pPr>
            <a:r>
              <a:rPr lang="en-US" sz="1525" b="1">
                <a:solidFill>
                  <a:srgbClr val="FFFFFF"/>
                </a:solidFill>
                <a:latin typeface="Arial Bold" panose="020B0704020202020204"/>
                <a:ea typeface="Arial Bold" panose="020B0704020202020204"/>
                <a:cs typeface="Arial Bold" panose="020B0704020202020204"/>
                <a:sym typeface="Arial Bold" panose="020B0704020202020204"/>
              </a:rPr>
              <a:t>OBJETIVO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9114" y="9676532"/>
            <a:ext cx="4089146" cy="1423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85"/>
              </a:lnSpc>
            </a:pPr>
            <a:r>
              <a:rPr lang="en-US" sz="127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78278" y="11596536"/>
            <a:ext cx="4381134" cy="365800"/>
            <a:chOff x="0" y="0"/>
            <a:chExt cx="18398465" cy="15361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398489" cy="1536192"/>
            </a:xfrm>
            <a:custGeom>
              <a:avLst/>
              <a:gdLst/>
              <a:ahLst/>
              <a:cxnLst/>
              <a:rect l="l" t="t" r="r" b="b"/>
              <a:pathLst>
                <a:path w="18398489" h="1536192">
                  <a:moveTo>
                    <a:pt x="0" y="0"/>
                  </a:moveTo>
                  <a:lnTo>
                    <a:pt x="18398489" y="0"/>
                  </a:lnTo>
                  <a:lnTo>
                    <a:pt x="18398489" y="1536192"/>
                  </a:lnTo>
                  <a:lnTo>
                    <a:pt x="0" y="1536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4" r="-350718" b="-394949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33771" y="11684717"/>
            <a:ext cx="3917599" cy="25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0"/>
              </a:lnSpc>
            </a:pPr>
            <a:r>
              <a:rPr lang="en-US" sz="1525" b="1">
                <a:solidFill>
                  <a:srgbClr val="FFFFFF"/>
                </a:solidFill>
                <a:latin typeface="Arial Bold" panose="020B0704020202020204"/>
                <a:ea typeface="Arial Bold" panose="020B0704020202020204"/>
                <a:cs typeface="Arial Bold" panose="020B0704020202020204"/>
                <a:sym typeface="Arial Bold" panose="020B0704020202020204"/>
              </a:rPr>
              <a:t>METODOLOGIA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5383970" y="9722985"/>
            <a:ext cx="4381134" cy="365800"/>
            <a:chOff x="0" y="0"/>
            <a:chExt cx="18398465" cy="15361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398489" cy="1536192"/>
            </a:xfrm>
            <a:custGeom>
              <a:avLst/>
              <a:gdLst/>
              <a:ahLst/>
              <a:cxnLst/>
              <a:rect l="l" t="t" r="r" b="b"/>
              <a:pathLst>
                <a:path w="18398489" h="1536192">
                  <a:moveTo>
                    <a:pt x="0" y="0"/>
                  </a:moveTo>
                  <a:lnTo>
                    <a:pt x="18398489" y="0"/>
                  </a:lnTo>
                  <a:lnTo>
                    <a:pt x="18398489" y="1536192"/>
                  </a:lnTo>
                  <a:lnTo>
                    <a:pt x="0" y="1536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4" r="-350718" b="-394949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639463" y="9811167"/>
            <a:ext cx="3917599" cy="25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0"/>
              </a:lnSpc>
            </a:pPr>
            <a:r>
              <a:rPr lang="en-US" sz="1525" b="1">
                <a:solidFill>
                  <a:srgbClr val="FFFFFF"/>
                </a:solidFill>
                <a:latin typeface="Arial Bold" panose="020B0704020202020204"/>
                <a:ea typeface="Arial Bold" panose="020B0704020202020204"/>
                <a:cs typeface="Arial Bold" panose="020B0704020202020204"/>
                <a:sym typeface="Arial Bold" panose="020B0704020202020204"/>
              </a:rPr>
              <a:t>CONCLUSÃO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20642" y="10114870"/>
            <a:ext cx="4089146" cy="1423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85"/>
              </a:lnSpc>
            </a:pPr>
            <a:r>
              <a:rPr lang="en-US" sz="127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5397546" y="11930536"/>
            <a:ext cx="4381134" cy="365800"/>
            <a:chOff x="0" y="0"/>
            <a:chExt cx="18398465" cy="153616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398489" cy="1536192"/>
            </a:xfrm>
            <a:custGeom>
              <a:avLst/>
              <a:gdLst/>
              <a:ahLst/>
              <a:cxnLst/>
              <a:rect l="l" t="t" r="r" b="b"/>
              <a:pathLst>
                <a:path w="18398489" h="1536192">
                  <a:moveTo>
                    <a:pt x="0" y="0"/>
                  </a:moveTo>
                  <a:lnTo>
                    <a:pt x="18398489" y="0"/>
                  </a:lnTo>
                  <a:lnTo>
                    <a:pt x="18398489" y="1536192"/>
                  </a:lnTo>
                  <a:lnTo>
                    <a:pt x="0" y="1536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4" r="-350718" b="-394949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5653038" y="12018718"/>
            <a:ext cx="3917599" cy="25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0"/>
              </a:lnSpc>
            </a:pPr>
            <a:r>
              <a:rPr lang="en-US" sz="1525" b="1">
                <a:solidFill>
                  <a:srgbClr val="FFFFFF"/>
                </a:solidFill>
                <a:latin typeface="Arial Bold" panose="020B0704020202020204"/>
                <a:ea typeface="Arial Bold" panose="020B0704020202020204"/>
                <a:cs typeface="Arial Bold" panose="020B0704020202020204"/>
                <a:sym typeface="Arial Bold" panose="020B0704020202020204"/>
              </a:rPr>
              <a:t>REFERÊNCIAS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534218" y="12322421"/>
            <a:ext cx="4089146" cy="1423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85"/>
              </a:lnSpc>
            </a:pPr>
            <a:r>
              <a:rPr lang="en-US" sz="127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Xxxxxxxxxxxxxxxxxxxxxxxxxxxxxxxxxxxxxxxxxxxxxxxxxxxxxxxxxxxxxxxxxxxxxxxxxxxxxxxxx</a:t>
            </a:r>
          </a:p>
          <a:p>
            <a:pPr algn="just">
              <a:lnSpc>
                <a:spcPts val="2285"/>
              </a:lnSpc>
            </a:pPr>
            <a:r>
              <a:rPr lang="en-US" sz="127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Xxxxxxxxxxxxxxxxxxxxxxxxxxxxxxxxxxxxxxxxxxxxxxxxxxxxxxxxxxxxxxxxxxxxxxxxxxxxxxxxx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3358899" y="12394558"/>
            <a:ext cx="973667" cy="297426"/>
            <a:chOff x="0" y="0"/>
            <a:chExt cx="4088892" cy="124903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088892" cy="1249045"/>
            </a:xfrm>
            <a:custGeom>
              <a:avLst/>
              <a:gdLst/>
              <a:ahLst/>
              <a:cxnLst/>
              <a:rect l="l" t="t" r="r" b="b"/>
              <a:pathLst>
                <a:path w="4088892" h="1249045">
                  <a:moveTo>
                    <a:pt x="0" y="208153"/>
                  </a:moveTo>
                  <a:cubicBezTo>
                    <a:pt x="0" y="93218"/>
                    <a:pt x="93218" y="0"/>
                    <a:pt x="208153" y="0"/>
                  </a:cubicBezTo>
                  <a:lnTo>
                    <a:pt x="3880739" y="0"/>
                  </a:lnTo>
                  <a:cubicBezTo>
                    <a:pt x="3995674" y="0"/>
                    <a:pt x="4088892" y="93218"/>
                    <a:pt x="4088892" y="208153"/>
                  </a:cubicBezTo>
                  <a:lnTo>
                    <a:pt x="4088892" y="1040892"/>
                  </a:lnTo>
                  <a:cubicBezTo>
                    <a:pt x="4088892" y="1155827"/>
                    <a:pt x="3995674" y="1249045"/>
                    <a:pt x="3880739" y="1249045"/>
                  </a:cubicBezTo>
                  <a:lnTo>
                    <a:pt x="208153" y="1249045"/>
                  </a:lnTo>
                  <a:cubicBezTo>
                    <a:pt x="93218" y="1249045"/>
                    <a:pt x="0" y="1155827"/>
                    <a:pt x="0" y="1040892"/>
                  </a:cubicBez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88DB2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4088892" cy="1268082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1445"/>
                </a:lnSpc>
              </a:pPr>
              <a:r>
                <a:rPr lang="en-US" sz="1205" b="1">
                  <a:solidFill>
                    <a:srgbClr val="FFFFFF"/>
                  </a:solidFill>
                  <a:latin typeface="Arial Bold" panose="020B0704020202020204"/>
                  <a:ea typeface="Arial Bold" panose="020B0704020202020204"/>
                  <a:cs typeface="Arial Bold" panose="020B0704020202020204"/>
                  <a:sym typeface="Arial Bold" panose="020B0704020202020204"/>
                </a:rPr>
                <a:t>xxxxxx</a:t>
              </a:r>
            </a:p>
          </p:txBody>
        </p:sp>
      </p:grpSp>
      <p:sp>
        <p:nvSpPr>
          <p:cNvPr id="28" name="AutoShape 28"/>
          <p:cNvSpPr/>
          <p:nvPr/>
        </p:nvSpPr>
        <p:spPr>
          <a:xfrm rot="6867000">
            <a:off x="1303017" y="14502484"/>
            <a:ext cx="614270" cy="0"/>
          </a:xfrm>
          <a:prstGeom prst="line">
            <a:avLst/>
          </a:prstGeom>
          <a:ln w="28575" cap="rnd">
            <a:solidFill>
              <a:srgbClr val="88DB29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29" name="Group 29"/>
          <p:cNvGrpSpPr/>
          <p:nvPr/>
        </p:nvGrpSpPr>
        <p:grpSpPr>
          <a:xfrm>
            <a:off x="446679" y="14776790"/>
            <a:ext cx="1883022" cy="267338"/>
            <a:chOff x="0" y="0"/>
            <a:chExt cx="7907706" cy="11226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907655" cy="1122680"/>
            </a:xfrm>
            <a:custGeom>
              <a:avLst/>
              <a:gdLst/>
              <a:ahLst/>
              <a:cxnLst/>
              <a:rect l="l" t="t" r="r" b="b"/>
              <a:pathLst>
                <a:path w="7907655" h="1122680">
                  <a:moveTo>
                    <a:pt x="0" y="187071"/>
                  </a:moveTo>
                  <a:cubicBezTo>
                    <a:pt x="0" y="83820"/>
                    <a:pt x="83820" y="0"/>
                    <a:pt x="187071" y="0"/>
                  </a:cubicBezTo>
                  <a:lnTo>
                    <a:pt x="7720584" y="0"/>
                  </a:lnTo>
                  <a:cubicBezTo>
                    <a:pt x="7823962" y="0"/>
                    <a:pt x="7907655" y="83820"/>
                    <a:pt x="7907655" y="187071"/>
                  </a:cubicBezTo>
                  <a:lnTo>
                    <a:pt x="7907655" y="935609"/>
                  </a:lnTo>
                  <a:cubicBezTo>
                    <a:pt x="7907655" y="1038987"/>
                    <a:pt x="7823835" y="1122680"/>
                    <a:pt x="7720584" y="1122680"/>
                  </a:cubicBezTo>
                  <a:lnTo>
                    <a:pt x="187071" y="1122680"/>
                  </a:lnTo>
                  <a:cubicBezTo>
                    <a:pt x="83820" y="1122680"/>
                    <a:pt x="0" y="1038860"/>
                    <a:pt x="0" y="935609"/>
                  </a:cubicBez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88DB2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19050"/>
              <a:ext cx="7907706" cy="1141730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1445"/>
                </a:lnSpc>
              </a:pPr>
              <a:r>
                <a:rPr lang="en-US" sz="1205" b="1">
                  <a:solidFill>
                    <a:srgbClr val="FFFFFF"/>
                  </a:solidFill>
                  <a:latin typeface="Arial Bold" panose="020B0704020202020204"/>
                  <a:ea typeface="Arial Bold" panose="020B0704020202020204"/>
                  <a:cs typeface="Arial Bold" panose="020B0704020202020204"/>
                  <a:sym typeface="Arial Bold" panose="020B0704020202020204"/>
                </a:rPr>
                <a:t>xxxxxx</a:t>
              </a:r>
            </a:p>
          </p:txBody>
        </p:sp>
      </p:grpSp>
      <p:sp>
        <p:nvSpPr>
          <p:cNvPr id="32" name="AutoShape 32"/>
          <p:cNvSpPr/>
          <p:nvPr/>
        </p:nvSpPr>
        <p:spPr>
          <a:xfrm rot="3714480">
            <a:off x="844764" y="14434582"/>
            <a:ext cx="780721" cy="0"/>
          </a:xfrm>
          <a:prstGeom prst="line">
            <a:avLst/>
          </a:prstGeom>
          <a:ln w="28575" cap="rnd">
            <a:solidFill>
              <a:srgbClr val="88DB29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33" name="Group 33"/>
          <p:cNvGrpSpPr/>
          <p:nvPr/>
        </p:nvGrpSpPr>
        <p:grpSpPr>
          <a:xfrm>
            <a:off x="1063474" y="14340245"/>
            <a:ext cx="754880" cy="214980"/>
            <a:chOff x="0" y="0"/>
            <a:chExt cx="3170098" cy="90280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170047" cy="902843"/>
            </a:xfrm>
            <a:custGeom>
              <a:avLst/>
              <a:gdLst/>
              <a:ahLst/>
              <a:cxnLst/>
              <a:rect l="l" t="t" r="r" b="b"/>
              <a:pathLst>
                <a:path w="3170047" h="902843">
                  <a:moveTo>
                    <a:pt x="0" y="0"/>
                  </a:moveTo>
                  <a:lnTo>
                    <a:pt x="3170047" y="0"/>
                  </a:lnTo>
                  <a:lnTo>
                    <a:pt x="3170047" y="902843"/>
                  </a:lnTo>
                  <a:lnTo>
                    <a:pt x="0" y="902843"/>
                  </a:lnTo>
                  <a:close/>
                </a:path>
              </a:pathLst>
            </a:custGeom>
            <a:solidFill>
              <a:srgbClr val="FDF6E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19050"/>
              <a:ext cx="3170098" cy="921855"/>
            </a:xfrm>
            <a:prstGeom prst="rect">
              <a:avLst/>
            </a:prstGeom>
          </p:spPr>
          <p:txBody>
            <a:bodyPr lIns="16129" tIns="16129" rIns="16129" bIns="16129" rtlCol="0" anchor="t"/>
            <a:lstStyle/>
            <a:p>
              <a:pPr algn="ctr">
                <a:lnSpc>
                  <a:spcPts val="1445"/>
                </a:lnSpc>
              </a:pPr>
              <a:r>
                <a:rPr lang="en-US" sz="1205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xxxxxxxxx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45498" y="12400610"/>
            <a:ext cx="1601843" cy="312701"/>
            <a:chOff x="0" y="0"/>
            <a:chExt cx="6726898" cy="131318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726809" cy="1313180"/>
            </a:xfrm>
            <a:custGeom>
              <a:avLst/>
              <a:gdLst/>
              <a:ahLst/>
              <a:cxnLst/>
              <a:rect l="l" t="t" r="r" b="b"/>
              <a:pathLst>
                <a:path w="6726809" h="1313180">
                  <a:moveTo>
                    <a:pt x="0" y="218821"/>
                  </a:moveTo>
                  <a:cubicBezTo>
                    <a:pt x="0" y="98044"/>
                    <a:pt x="98044" y="0"/>
                    <a:pt x="218821" y="0"/>
                  </a:cubicBezTo>
                  <a:lnTo>
                    <a:pt x="6507988" y="0"/>
                  </a:lnTo>
                  <a:cubicBezTo>
                    <a:pt x="6628892" y="0"/>
                    <a:pt x="6726809" y="98044"/>
                    <a:pt x="6726809" y="218821"/>
                  </a:cubicBezTo>
                  <a:lnTo>
                    <a:pt x="6726809" y="1094359"/>
                  </a:lnTo>
                  <a:cubicBezTo>
                    <a:pt x="6726809" y="1215263"/>
                    <a:pt x="6628765" y="1313180"/>
                    <a:pt x="6507988" y="1313180"/>
                  </a:cubicBezTo>
                  <a:lnTo>
                    <a:pt x="218821" y="1313180"/>
                  </a:lnTo>
                  <a:cubicBezTo>
                    <a:pt x="98044" y="1313180"/>
                    <a:pt x="0" y="1215136"/>
                    <a:pt x="0" y="1094359"/>
                  </a:cubicBez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88DB2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6726898" cy="1332230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1445"/>
                </a:lnSpc>
              </a:pPr>
              <a:r>
                <a:rPr lang="en-US" sz="1205" b="1">
                  <a:solidFill>
                    <a:srgbClr val="FFFFFF"/>
                  </a:solidFill>
                  <a:latin typeface="Arial Bold" panose="020B0704020202020204"/>
                  <a:ea typeface="Arial Bold" panose="020B0704020202020204"/>
                  <a:cs typeface="Arial Bold" panose="020B0704020202020204"/>
                  <a:sym typeface="Arial Bold" panose="020B0704020202020204"/>
                </a:rPr>
                <a:t>xxx</a:t>
              </a:r>
            </a:p>
          </p:txBody>
        </p:sp>
      </p:grpSp>
      <p:sp>
        <p:nvSpPr>
          <p:cNvPr id="39" name="AutoShape 39"/>
          <p:cNvSpPr/>
          <p:nvPr/>
        </p:nvSpPr>
        <p:spPr>
          <a:xfrm rot="5162460">
            <a:off x="1163598" y="12945438"/>
            <a:ext cx="565641" cy="0"/>
          </a:xfrm>
          <a:prstGeom prst="line">
            <a:avLst/>
          </a:prstGeom>
          <a:ln w="28575" cap="rnd">
            <a:solidFill>
              <a:srgbClr val="88DB29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40" name="Group 40"/>
          <p:cNvGrpSpPr/>
          <p:nvPr/>
        </p:nvGrpSpPr>
        <p:grpSpPr>
          <a:xfrm>
            <a:off x="1140835" y="12808370"/>
            <a:ext cx="600159" cy="214980"/>
            <a:chOff x="0" y="0"/>
            <a:chExt cx="2520353" cy="90280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520315" cy="902843"/>
            </a:xfrm>
            <a:custGeom>
              <a:avLst/>
              <a:gdLst/>
              <a:ahLst/>
              <a:cxnLst/>
              <a:rect l="l" t="t" r="r" b="b"/>
              <a:pathLst>
                <a:path w="2520315" h="902843">
                  <a:moveTo>
                    <a:pt x="0" y="0"/>
                  </a:moveTo>
                  <a:lnTo>
                    <a:pt x="2520315" y="0"/>
                  </a:lnTo>
                  <a:lnTo>
                    <a:pt x="2520315" y="902843"/>
                  </a:lnTo>
                  <a:lnTo>
                    <a:pt x="0" y="902843"/>
                  </a:lnTo>
                  <a:close/>
                </a:path>
              </a:pathLst>
            </a:custGeom>
            <a:solidFill>
              <a:srgbClr val="FDF6E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19050"/>
              <a:ext cx="2520353" cy="921855"/>
            </a:xfrm>
            <a:prstGeom prst="rect">
              <a:avLst/>
            </a:prstGeom>
          </p:spPr>
          <p:txBody>
            <a:bodyPr lIns="16129" tIns="16129" rIns="16129" bIns="16129" rtlCol="0" anchor="t"/>
            <a:lstStyle/>
            <a:p>
              <a:pPr algn="ctr">
                <a:lnSpc>
                  <a:spcPts val="1445"/>
                </a:lnSpc>
              </a:pPr>
              <a:r>
                <a:rPr lang="en-US" sz="1205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xxxxxxx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5233" y="13221707"/>
            <a:ext cx="1195428" cy="244445"/>
            <a:chOff x="0" y="0"/>
            <a:chExt cx="5020170" cy="102654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020183" cy="1026541"/>
            </a:xfrm>
            <a:custGeom>
              <a:avLst/>
              <a:gdLst/>
              <a:ahLst/>
              <a:cxnLst/>
              <a:rect l="l" t="t" r="r" b="b"/>
              <a:pathLst>
                <a:path w="5020183" h="1026541">
                  <a:moveTo>
                    <a:pt x="0" y="171069"/>
                  </a:moveTo>
                  <a:cubicBezTo>
                    <a:pt x="0" y="76581"/>
                    <a:pt x="76581" y="0"/>
                    <a:pt x="171069" y="0"/>
                  </a:cubicBezTo>
                  <a:lnTo>
                    <a:pt x="4849114" y="0"/>
                  </a:lnTo>
                  <a:cubicBezTo>
                    <a:pt x="4943602" y="0"/>
                    <a:pt x="5020183" y="76581"/>
                    <a:pt x="5020183" y="171069"/>
                  </a:cubicBezTo>
                  <a:lnTo>
                    <a:pt x="5020183" y="855472"/>
                  </a:lnTo>
                  <a:cubicBezTo>
                    <a:pt x="5020183" y="949960"/>
                    <a:pt x="4943602" y="1026541"/>
                    <a:pt x="4849114" y="1026541"/>
                  </a:cubicBezTo>
                  <a:lnTo>
                    <a:pt x="171069" y="1026541"/>
                  </a:lnTo>
                  <a:cubicBezTo>
                    <a:pt x="76581" y="1026541"/>
                    <a:pt x="0" y="949960"/>
                    <a:pt x="0" y="855472"/>
                  </a:cubicBez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88DB2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19050"/>
              <a:ext cx="5020170" cy="1045591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1445"/>
                </a:lnSpc>
              </a:pPr>
              <a:r>
                <a:rPr lang="en-US" sz="1205" b="1">
                  <a:solidFill>
                    <a:srgbClr val="FFFFFF"/>
                  </a:solidFill>
                  <a:latin typeface="Arial Bold" panose="020B0704020202020204"/>
                  <a:ea typeface="Arial Bold" panose="020B0704020202020204"/>
                  <a:cs typeface="Arial Bold" panose="020B0704020202020204"/>
                  <a:sym typeface="Arial Bold" panose="020B0704020202020204"/>
                </a:rPr>
                <a:t>XXX</a:t>
              </a:r>
            </a:p>
          </p:txBody>
        </p:sp>
      </p:grpSp>
      <p:sp>
        <p:nvSpPr>
          <p:cNvPr id="46" name="AutoShape 46"/>
          <p:cNvSpPr/>
          <p:nvPr/>
        </p:nvSpPr>
        <p:spPr>
          <a:xfrm rot="6372000">
            <a:off x="620149" y="13703626"/>
            <a:ext cx="666138" cy="0"/>
          </a:xfrm>
          <a:prstGeom prst="line">
            <a:avLst/>
          </a:prstGeom>
          <a:ln w="28575" cap="rnd">
            <a:solidFill>
              <a:srgbClr val="88DB29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47" name="Group 47"/>
          <p:cNvGrpSpPr/>
          <p:nvPr/>
        </p:nvGrpSpPr>
        <p:grpSpPr>
          <a:xfrm>
            <a:off x="846540" y="13594922"/>
            <a:ext cx="213353" cy="214980"/>
            <a:chOff x="0" y="0"/>
            <a:chExt cx="895972" cy="902805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95985" cy="902843"/>
            </a:xfrm>
            <a:custGeom>
              <a:avLst/>
              <a:gdLst/>
              <a:ahLst/>
              <a:cxnLst/>
              <a:rect l="l" t="t" r="r" b="b"/>
              <a:pathLst>
                <a:path w="895985" h="902843">
                  <a:moveTo>
                    <a:pt x="0" y="0"/>
                  </a:moveTo>
                  <a:lnTo>
                    <a:pt x="895985" y="0"/>
                  </a:lnTo>
                  <a:lnTo>
                    <a:pt x="895985" y="902843"/>
                  </a:lnTo>
                  <a:lnTo>
                    <a:pt x="0" y="902843"/>
                  </a:lnTo>
                  <a:close/>
                </a:path>
              </a:pathLst>
            </a:custGeom>
            <a:solidFill>
              <a:srgbClr val="FDF6E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19050"/>
              <a:ext cx="895972" cy="921855"/>
            </a:xfrm>
            <a:prstGeom prst="rect">
              <a:avLst/>
            </a:prstGeom>
          </p:spPr>
          <p:txBody>
            <a:bodyPr lIns="16129" tIns="16129" rIns="16129" bIns="16129" rtlCol="0" anchor="t"/>
            <a:lstStyle/>
            <a:p>
              <a:pPr algn="ctr">
                <a:lnSpc>
                  <a:spcPts val="1445"/>
                </a:lnSpc>
              </a:pPr>
              <a:r>
                <a:rPr lang="en-US" sz="1205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xx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448817" y="14017591"/>
            <a:ext cx="943090" cy="244445"/>
            <a:chOff x="0" y="0"/>
            <a:chExt cx="3960482" cy="1026541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960495" cy="1026541"/>
            </a:xfrm>
            <a:custGeom>
              <a:avLst/>
              <a:gdLst/>
              <a:ahLst/>
              <a:cxnLst/>
              <a:rect l="l" t="t" r="r" b="b"/>
              <a:pathLst>
                <a:path w="3960495" h="1026541">
                  <a:moveTo>
                    <a:pt x="0" y="171069"/>
                  </a:moveTo>
                  <a:cubicBezTo>
                    <a:pt x="0" y="76581"/>
                    <a:pt x="76581" y="0"/>
                    <a:pt x="171069" y="0"/>
                  </a:cubicBezTo>
                  <a:lnTo>
                    <a:pt x="3789426" y="0"/>
                  </a:lnTo>
                  <a:cubicBezTo>
                    <a:pt x="3883914" y="0"/>
                    <a:pt x="3960495" y="76581"/>
                    <a:pt x="3960495" y="171069"/>
                  </a:cubicBezTo>
                  <a:lnTo>
                    <a:pt x="3960495" y="855472"/>
                  </a:lnTo>
                  <a:cubicBezTo>
                    <a:pt x="3960495" y="949960"/>
                    <a:pt x="3883914" y="1026541"/>
                    <a:pt x="3789426" y="1026541"/>
                  </a:cubicBezTo>
                  <a:lnTo>
                    <a:pt x="171069" y="1026541"/>
                  </a:lnTo>
                  <a:cubicBezTo>
                    <a:pt x="76581" y="1026541"/>
                    <a:pt x="0" y="949960"/>
                    <a:pt x="0" y="855472"/>
                  </a:cubicBez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88DB2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19050"/>
              <a:ext cx="3960482" cy="1045591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1445"/>
                </a:lnSpc>
              </a:pPr>
              <a:r>
                <a:rPr lang="en-US" sz="1205" b="1">
                  <a:solidFill>
                    <a:srgbClr val="FFFFFF"/>
                  </a:solidFill>
                  <a:latin typeface="Arial Bold" panose="020B0704020202020204"/>
                  <a:ea typeface="Arial Bold" panose="020B0704020202020204"/>
                  <a:cs typeface="Arial Bold" panose="020B0704020202020204"/>
                  <a:sym typeface="Arial Bold" panose="020B0704020202020204"/>
                </a:rPr>
                <a:t>xxxxxx</a:t>
              </a:r>
            </a:p>
          </p:txBody>
        </p:sp>
      </p:grpSp>
      <p:sp>
        <p:nvSpPr>
          <p:cNvPr id="53" name="AutoShape 53"/>
          <p:cNvSpPr/>
          <p:nvPr/>
        </p:nvSpPr>
        <p:spPr>
          <a:xfrm rot="4625100">
            <a:off x="1460637" y="13725237"/>
            <a:ext cx="611947" cy="0"/>
          </a:xfrm>
          <a:prstGeom prst="line">
            <a:avLst/>
          </a:prstGeom>
          <a:ln w="28575" cap="rnd">
            <a:solidFill>
              <a:srgbClr val="88DB29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54" name="Group 54"/>
          <p:cNvGrpSpPr/>
          <p:nvPr/>
        </p:nvGrpSpPr>
        <p:grpSpPr>
          <a:xfrm>
            <a:off x="1621267" y="13613342"/>
            <a:ext cx="368074" cy="214980"/>
            <a:chOff x="0" y="0"/>
            <a:chExt cx="1545717" cy="902805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545717" cy="902843"/>
            </a:xfrm>
            <a:custGeom>
              <a:avLst/>
              <a:gdLst/>
              <a:ahLst/>
              <a:cxnLst/>
              <a:rect l="l" t="t" r="r" b="b"/>
              <a:pathLst>
                <a:path w="1545717" h="902843">
                  <a:moveTo>
                    <a:pt x="0" y="0"/>
                  </a:moveTo>
                  <a:lnTo>
                    <a:pt x="1545717" y="0"/>
                  </a:lnTo>
                  <a:lnTo>
                    <a:pt x="1545717" y="902843"/>
                  </a:lnTo>
                  <a:lnTo>
                    <a:pt x="0" y="902843"/>
                  </a:lnTo>
                  <a:close/>
                </a:path>
              </a:pathLst>
            </a:custGeom>
            <a:solidFill>
              <a:srgbClr val="FDF6E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19050"/>
              <a:ext cx="1545717" cy="921855"/>
            </a:xfrm>
            <a:prstGeom prst="rect">
              <a:avLst/>
            </a:prstGeom>
          </p:spPr>
          <p:txBody>
            <a:bodyPr lIns="16129" tIns="16129" rIns="16129" bIns="16129" rtlCol="0" anchor="t"/>
            <a:lstStyle/>
            <a:p>
              <a:pPr algn="ctr">
                <a:lnSpc>
                  <a:spcPts val="1445"/>
                </a:lnSpc>
              </a:pPr>
              <a:r>
                <a:rPr lang="en-US" sz="1205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xxxx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466407" y="14017591"/>
            <a:ext cx="861153" cy="244445"/>
            <a:chOff x="0" y="0"/>
            <a:chExt cx="3616388" cy="1026541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3616325" cy="1026541"/>
            </a:xfrm>
            <a:custGeom>
              <a:avLst/>
              <a:gdLst/>
              <a:ahLst/>
              <a:cxnLst/>
              <a:rect l="l" t="t" r="r" b="b"/>
              <a:pathLst>
                <a:path w="3616325" h="1026541">
                  <a:moveTo>
                    <a:pt x="0" y="171069"/>
                  </a:moveTo>
                  <a:cubicBezTo>
                    <a:pt x="0" y="76581"/>
                    <a:pt x="76581" y="0"/>
                    <a:pt x="171069" y="0"/>
                  </a:cubicBezTo>
                  <a:lnTo>
                    <a:pt x="3445256" y="0"/>
                  </a:lnTo>
                  <a:cubicBezTo>
                    <a:pt x="3539744" y="0"/>
                    <a:pt x="3616325" y="76581"/>
                    <a:pt x="3616325" y="171069"/>
                  </a:cubicBezTo>
                  <a:lnTo>
                    <a:pt x="3616325" y="855472"/>
                  </a:lnTo>
                  <a:cubicBezTo>
                    <a:pt x="3616325" y="949960"/>
                    <a:pt x="3539744" y="1026541"/>
                    <a:pt x="3445256" y="1026541"/>
                  </a:cubicBezTo>
                  <a:lnTo>
                    <a:pt x="171069" y="1026541"/>
                  </a:lnTo>
                  <a:cubicBezTo>
                    <a:pt x="76581" y="1026541"/>
                    <a:pt x="0" y="949960"/>
                    <a:pt x="0" y="855472"/>
                  </a:cubicBez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88DB2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19050"/>
              <a:ext cx="3616388" cy="1045591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1445"/>
                </a:lnSpc>
              </a:pPr>
              <a:r>
                <a:rPr lang="en-US" sz="1205" b="1">
                  <a:solidFill>
                    <a:srgbClr val="FFFFFF"/>
                  </a:solidFill>
                  <a:latin typeface="Arial Bold" panose="020B0704020202020204"/>
                  <a:ea typeface="Arial Bold" panose="020B0704020202020204"/>
                  <a:cs typeface="Arial Bold" panose="020B0704020202020204"/>
                  <a:sym typeface="Arial Bold" panose="020B0704020202020204"/>
                </a:rPr>
                <a:t>xxxxxxx</a:t>
              </a:r>
            </a:p>
          </p:txBody>
        </p:sp>
      </p:grpSp>
      <p:sp>
        <p:nvSpPr>
          <p:cNvPr id="60" name="AutoShape 60"/>
          <p:cNvSpPr/>
          <p:nvPr/>
        </p:nvSpPr>
        <p:spPr>
          <a:xfrm rot="-3775080">
            <a:off x="1659487" y="13728122"/>
            <a:ext cx="2367485" cy="0"/>
          </a:xfrm>
          <a:prstGeom prst="line">
            <a:avLst/>
          </a:prstGeom>
          <a:ln w="28575" cap="rnd">
            <a:solidFill>
              <a:srgbClr val="88DB29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61" name="Group 61"/>
          <p:cNvGrpSpPr/>
          <p:nvPr/>
        </p:nvGrpSpPr>
        <p:grpSpPr>
          <a:xfrm>
            <a:off x="2538167" y="13383129"/>
            <a:ext cx="600159" cy="214980"/>
            <a:chOff x="0" y="0"/>
            <a:chExt cx="2520353" cy="902805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2520315" cy="902843"/>
            </a:xfrm>
            <a:custGeom>
              <a:avLst/>
              <a:gdLst/>
              <a:ahLst/>
              <a:cxnLst/>
              <a:rect l="l" t="t" r="r" b="b"/>
              <a:pathLst>
                <a:path w="2520315" h="902843">
                  <a:moveTo>
                    <a:pt x="0" y="0"/>
                  </a:moveTo>
                  <a:lnTo>
                    <a:pt x="2520315" y="0"/>
                  </a:lnTo>
                  <a:lnTo>
                    <a:pt x="2520315" y="902843"/>
                  </a:lnTo>
                  <a:lnTo>
                    <a:pt x="0" y="902843"/>
                  </a:lnTo>
                  <a:close/>
                </a:path>
              </a:pathLst>
            </a:custGeom>
            <a:solidFill>
              <a:srgbClr val="FDF6E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19050"/>
              <a:ext cx="2520353" cy="921855"/>
            </a:xfrm>
            <a:prstGeom prst="rect">
              <a:avLst/>
            </a:prstGeom>
          </p:spPr>
          <p:txBody>
            <a:bodyPr lIns="16129" tIns="16129" rIns="16129" bIns="16129" rtlCol="0" anchor="t"/>
            <a:lstStyle/>
            <a:p>
              <a:pPr algn="ctr">
                <a:lnSpc>
                  <a:spcPts val="1445"/>
                </a:lnSpc>
              </a:pPr>
              <a:r>
                <a:rPr lang="en-US" sz="1205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xxxxxxx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3249698" y="13163316"/>
            <a:ext cx="1167215" cy="297426"/>
            <a:chOff x="0" y="0"/>
            <a:chExt cx="4901692" cy="124903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4901692" cy="1249045"/>
            </a:xfrm>
            <a:custGeom>
              <a:avLst/>
              <a:gdLst/>
              <a:ahLst/>
              <a:cxnLst/>
              <a:rect l="l" t="t" r="r" b="b"/>
              <a:pathLst>
                <a:path w="4901692" h="1249045">
                  <a:moveTo>
                    <a:pt x="0" y="208153"/>
                  </a:moveTo>
                  <a:cubicBezTo>
                    <a:pt x="0" y="93218"/>
                    <a:pt x="93218" y="0"/>
                    <a:pt x="208153" y="0"/>
                  </a:cubicBezTo>
                  <a:lnTo>
                    <a:pt x="4693539" y="0"/>
                  </a:lnTo>
                  <a:cubicBezTo>
                    <a:pt x="4808474" y="0"/>
                    <a:pt x="4901692" y="93218"/>
                    <a:pt x="4901692" y="208153"/>
                  </a:cubicBezTo>
                  <a:lnTo>
                    <a:pt x="4901692" y="1040892"/>
                  </a:lnTo>
                  <a:cubicBezTo>
                    <a:pt x="4901692" y="1155827"/>
                    <a:pt x="4808474" y="1249045"/>
                    <a:pt x="4693539" y="1249045"/>
                  </a:cubicBezTo>
                  <a:lnTo>
                    <a:pt x="208153" y="1249045"/>
                  </a:lnTo>
                  <a:cubicBezTo>
                    <a:pt x="93218" y="1249045"/>
                    <a:pt x="0" y="1155827"/>
                    <a:pt x="0" y="1040892"/>
                  </a:cubicBez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88DB2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19050"/>
              <a:ext cx="4901692" cy="1268082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1445"/>
                </a:lnSpc>
              </a:pPr>
              <a:r>
                <a:rPr lang="en-US" sz="1205" b="1">
                  <a:solidFill>
                    <a:srgbClr val="FFFFFF"/>
                  </a:solidFill>
                  <a:latin typeface="Arial Bold" panose="020B0704020202020204"/>
                  <a:ea typeface="Arial Bold" panose="020B0704020202020204"/>
                  <a:cs typeface="Arial Bold" panose="020B0704020202020204"/>
                  <a:sym typeface="Arial Bold" panose="020B0704020202020204"/>
                </a:rPr>
                <a:t> xxxxx</a:t>
              </a:r>
            </a:p>
          </p:txBody>
        </p:sp>
      </p:grpSp>
      <p:sp>
        <p:nvSpPr>
          <p:cNvPr id="67" name="AutoShape 67"/>
          <p:cNvSpPr/>
          <p:nvPr/>
        </p:nvSpPr>
        <p:spPr>
          <a:xfrm rot="5175240">
            <a:off x="3546861" y="12870962"/>
            <a:ext cx="597743" cy="0"/>
          </a:xfrm>
          <a:prstGeom prst="line">
            <a:avLst/>
          </a:prstGeom>
          <a:ln w="28575" cap="rnd">
            <a:solidFill>
              <a:srgbClr val="88DB29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68" name="Group 68"/>
          <p:cNvGrpSpPr/>
          <p:nvPr/>
        </p:nvGrpSpPr>
        <p:grpSpPr>
          <a:xfrm>
            <a:off x="3632981" y="12761302"/>
            <a:ext cx="425328" cy="214980"/>
            <a:chOff x="0" y="0"/>
            <a:chExt cx="1786153" cy="902805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786128" cy="902843"/>
            </a:xfrm>
            <a:custGeom>
              <a:avLst/>
              <a:gdLst/>
              <a:ahLst/>
              <a:cxnLst/>
              <a:rect l="l" t="t" r="r" b="b"/>
              <a:pathLst>
                <a:path w="1786128" h="902843">
                  <a:moveTo>
                    <a:pt x="0" y="0"/>
                  </a:moveTo>
                  <a:lnTo>
                    <a:pt x="1786128" y="0"/>
                  </a:lnTo>
                  <a:lnTo>
                    <a:pt x="1786128" y="902843"/>
                  </a:lnTo>
                  <a:lnTo>
                    <a:pt x="0" y="902843"/>
                  </a:lnTo>
                  <a:close/>
                </a:path>
              </a:pathLst>
            </a:custGeom>
            <a:solidFill>
              <a:srgbClr val="FDF6E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19050"/>
              <a:ext cx="1786153" cy="921855"/>
            </a:xfrm>
            <a:prstGeom prst="rect">
              <a:avLst/>
            </a:prstGeom>
          </p:spPr>
          <p:txBody>
            <a:bodyPr lIns="16129" tIns="16129" rIns="16129" bIns="16129" rtlCol="0" anchor="t"/>
            <a:lstStyle/>
            <a:p>
              <a:pPr algn="ctr">
                <a:lnSpc>
                  <a:spcPts val="1445"/>
                </a:lnSpc>
              </a:pPr>
              <a:r>
                <a:rPr lang="en-US" sz="1205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xxx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2834529" y="14114589"/>
            <a:ext cx="1915904" cy="229261"/>
            <a:chOff x="0" y="0"/>
            <a:chExt cx="8045793" cy="962774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045831" cy="962787"/>
            </a:xfrm>
            <a:custGeom>
              <a:avLst/>
              <a:gdLst/>
              <a:ahLst/>
              <a:cxnLst/>
              <a:rect l="l" t="t" r="r" b="b"/>
              <a:pathLst>
                <a:path w="8045831" h="962787">
                  <a:moveTo>
                    <a:pt x="0" y="160528"/>
                  </a:moveTo>
                  <a:cubicBezTo>
                    <a:pt x="0" y="71882"/>
                    <a:pt x="71882" y="0"/>
                    <a:pt x="160528" y="0"/>
                  </a:cubicBezTo>
                  <a:lnTo>
                    <a:pt x="7885303" y="0"/>
                  </a:lnTo>
                  <a:cubicBezTo>
                    <a:pt x="7973949" y="0"/>
                    <a:pt x="8045831" y="71882"/>
                    <a:pt x="8045831" y="160528"/>
                  </a:cubicBezTo>
                  <a:lnTo>
                    <a:pt x="8045831" y="802259"/>
                  </a:lnTo>
                  <a:cubicBezTo>
                    <a:pt x="8045831" y="890905"/>
                    <a:pt x="7973949" y="962787"/>
                    <a:pt x="7885303" y="962787"/>
                  </a:cubicBezTo>
                  <a:lnTo>
                    <a:pt x="160528" y="962787"/>
                  </a:lnTo>
                  <a:cubicBezTo>
                    <a:pt x="71882" y="962787"/>
                    <a:pt x="0" y="890905"/>
                    <a:pt x="0" y="802259"/>
                  </a:cubicBez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88DB2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19050"/>
              <a:ext cx="8045793" cy="981824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1445"/>
                </a:lnSpc>
              </a:pPr>
              <a:r>
                <a:rPr lang="en-US" sz="1205" b="1">
                  <a:solidFill>
                    <a:srgbClr val="FFFFFF"/>
                  </a:solidFill>
                  <a:latin typeface="Arial Bold" panose="020B0704020202020204"/>
                  <a:ea typeface="Arial Bold" panose="020B0704020202020204"/>
                  <a:cs typeface="Arial Bold" panose="020B0704020202020204"/>
                  <a:sym typeface="Arial Bold" panose="020B0704020202020204"/>
                </a:rPr>
                <a:t>xxxxxx</a:t>
              </a:r>
            </a:p>
          </p:txBody>
        </p:sp>
      </p:grpSp>
      <p:sp>
        <p:nvSpPr>
          <p:cNvPr id="74" name="AutoShape 74"/>
          <p:cNvSpPr/>
          <p:nvPr/>
        </p:nvSpPr>
        <p:spPr>
          <a:xfrm rot="5206680">
            <a:off x="3483465" y="13771032"/>
            <a:ext cx="699975" cy="0"/>
          </a:xfrm>
          <a:prstGeom prst="line">
            <a:avLst/>
          </a:prstGeom>
          <a:ln w="28575" cap="rnd">
            <a:solidFill>
              <a:srgbClr val="88DB29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75" name="Group 75"/>
          <p:cNvGrpSpPr/>
          <p:nvPr/>
        </p:nvGrpSpPr>
        <p:grpSpPr>
          <a:xfrm>
            <a:off x="3135372" y="13532581"/>
            <a:ext cx="1337120" cy="214980"/>
            <a:chOff x="0" y="0"/>
            <a:chExt cx="5615203" cy="902805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5615178" cy="902843"/>
            </a:xfrm>
            <a:custGeom>
              <a:avLst/>
              <a:gdLst/>
              <a:ahLst/>
              <a:cxnLst/>
              <a:rect l="l" t="t" r="r" b="b"/>
              <a:pathLst>
                <a:path w="5615178" h="902843">
                  <a:moveTo>
                    <a:pt x="0" y="0"/>
                  </a:moveTo>
                  <a:lnTo>
                    <a:pt x="5615178" y="0"/>
                  </a:lnTo>
                  <a:lnTo>
                    <a:pt x="5615178" y="902843"/>
                  </a:lnTo>
                  <a:lnTo>
                    <a:pt x="0" y="902843"/>
                  </a:lnTo>
                  <a:close/>
                </a:path>
              </a:pathLst>
            </a:custGeom>
            <a:solidFill>
              <a:srgbClr val="FDF6E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19050"/>
              <a:ext cx="5615203" cy="921855"/>
            </a:xfrm>
            <a:prstGeom prst="rect">
              <a:avLst/>
            </a:prstGeom>
          </p:spPr>
          <p:txBody>
            <a:bodyPr lIns="16129" tIns="16129" rIns="16129" bIns="16129" rtlCol="0" anchor="t"/>
            <a:lstStyle/>
            <a:p>
              <a:pPr algn="ctr">
                <a:lnSpc>
                  <a:spcPts val="1445"/>
                </a:lnSpc>
              </a:pPr>
              <a:r>
                <a:rPr lang="en-US" sz="1205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xxxxxx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3012348" y="14823985"/>
            <a:ext cx="1738085" cy="297426"/>
            <a:chOff x="0" y="0"/>
            <a:chExt cx="7299046" cy="1249032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7299072" cy="1249045"/>
            </a:xfrm>
            <a:custGeom>
              <a:avLst/>
              <a:gdLst/>
              <a:ahLst/>
              <a:cxnLst/>
              <a:rect l="l" t="t" r="r" b="b"/>
              <a:pathLst>
                <a:path w="7299072" h="1249045">
                  <a:moveTo>
                    <a:pt x="0" y="208153"/>
                  </a:moveTo>
                  <a:cubicBezTo>
                    <a:pt x="0" y="93218"/>
                    <a:pt x="93218" y="0"/>
                    <a:pt x="208153" y="0"/>
                  </a:cubicBezTo>
                  <a:lnTo>
                    <a:pt x="7090918" y="0"/>
                  </a:lnTo>
                  <a:cubicBezTo>
                    <a:pt x="7205853" y="0"/>
                    <a:pt x="7299072" y="93218"/>
                    <a:pt x="7299072" y="208153"/>
                  </a:cubicBezTo>
                  <a:lnTo>
                    <a:pt x="7299072" y="1040892"/>
                  </a:lnTo>
                  <a:cubicBezTo>
                    <a:pt x="7299072" y="1155827"/>
                    <a:pt x="7205853" y="1249045"/>
                    <a:pt x="7090918" y="1249045"/>
                  </a:cubicBezTo>
                  <a:lnTo>
                    <a:pt x="208153" y="1249045"/>
                  </a:lnTo>
                  <a:cubicBezTo>
                    <a:pt x="93218" y="1249045"/>
                    <a:pt x="0" y="1155827"/>
                    <a:pt x="0" y="1040892"/>
                  </a:cubicBez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88DB29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19050"/>
              <a:ext cx="7299046" cy="1268082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1445"/>
                </a:lnSpc>
              </a:pPr>
              <a:r>
                <a:rPr lang="en-US" sz="1205" b="1">
                  <a:solidFill>
                    <a:srgbClr val="FFFFFF"/>
                  </a:solidFill>
                  <a:latin typeface="Arial Bold" panose="020B0704020202020204"/>
                  <a:ea typeface="Arial Bold" panose="020B0704020202020204"/>
                  <a:cs typeface="Arial Bold" panose="020B0704020202020204"/>
                  <a:sym typeface="Arial Bold" panose="020B0704020202020204"/>
                </a:rPr>
                <a:t> xxxxxx</a:t>
              </a:r>
            </a:p>
          </p:txBody>
        </p:sp>
      </p:grpSp>
      <p:sp>
        <p:nvSpPr>
          <p:cNvPr id="81" name="AutoShape 81"/>
          <p:cNvSpPr/>
          <p:nvPr/>
        </p:nvSpPr>
        <p:spPr>
          <a:xfrm rot="5809980">
            <a:off x="3539960" y="14567283"/>
            <a:ext cx="528918" cy="0"/>
          </a:xfrm>
          <a:prstGeom prst="line">
            <a:avLst/>
          </a:prstGeom>
          <a:ln w="28575" cap="rnd">
            <a:solidFill>
              <a:srgbClr val="88DB29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82" name="Group 82"/>
          <p:cNvGrpSpPr/>
          <p:nvPr/>
        </p:nvGrpSpPr>
        <p:grpSpPr>
          <a:xfrm>
            <a:off x="3530306" y="14418732"/>
            <a:ext cx="606005" cy="214980"/>
            <a:chOff x="0" y="0"/>
            <a:chExt cx="2544902" cy="902805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2544953" cy="902843"/>
            </a:xfrm>
            <a:custGeom>
              <a:avLst/>
              <a:gdLst/>
              <a:ahLst/>
              <a:cxnLst/>
              <a:rect l="l" t="t" r="r" b="b"/>
              <a:pathLst>
                <a:path w="2544953" h="902843">
                  <a:moveTo>
                    <a:pt x="0" y="0"/>
                  </a:moveTo>
                  <a:lnTo>
                    <a:pt x="2544953" y="0"/>
                  </a:lnTo>
                  <a:lnTo>
                    <a:pt x="2544953" y="902843"/>
                  </a:lnTo>
                  <a:lnTo>
                    <a:pt x="0" y="902843"/>
                  </a:lnTo>
                  <a:close/>
                </a:path>
              </a:pathLst>
            </a:custGeom>
            <a:solidFill>
              <a:srgbClr val="FDF6E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19050"/>
              <a:ext cx="2544902" cy="921855"/>
            </a:xfrm>
            <a:prstGeom prst="rect">
              <a:avLst/>
            </a:prstGeom>
          </p:spPr>
          <p:txBody>
            <a:bodyPr lIns="16129" tIns="16129" rIns="16129" bIns="16129" rtlCol="0" anchor="t"/>
            <a:lstStyle/>
            <a:p>
              <a:pPr algn="ctr">
                <a:lnSpc>
                  <a:spcPts val="1445"/>
                </a:lnSpc>
              </a:pPr>
              <a:r>
                <a:rPr lang="en-US" sz="1205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xxxx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5912214" y="6639513"/>
            <a:ext cx="3697574" cy="2192182"/>
            <a:chOff x="0" y="0"/>
            <a:chExt cx="15527871" cy="9206014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15527910" cy="9205976"/>
            </a:xfrm>
            <a:custGeom>
              <a:avLst/>
              <a:gdLst/>
              <a:ahLst/>
              <a:cxnLst/>
              <a:rect l="l" t="t" r="r" b="b"/>
              <a:pathLst>
                <a:path w="15527910" h="9205976">
                  <a:moveTo>
                    <a:pt x="0" y="0"/>
                  </a:moveTo>
                  <a:lnTo>
                    <a:pt x="15527910" y="0"/>
                  </a:lnTo>
                  <a:lnTo>
                    <a:pt x="15527910" y="9205976"/>
                  </a:lnTo>
                  <a:lnTo>
                    <a:pt x="0" y="92059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36" t="-1758" r="-826" b="-131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592698" y="5357195"/>
            <a:ext cx="4105561" cy="403629"/>
            <a:chOff x="0" y="0"/>
            <a:chExt cx="17241202" cy="1695031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7241265" cy="1695069"/>
            </a:xfrm>
            <a:custGeom>
              <a:avLst/>
              <a:gdLst/>
              <a:ahLst/>
              <a:cxnLst/>
              <a:rect l="l" t="t" r="r" b="b"/>
              <a:pathLst>
                <a:path w="17241265" h="1695069">
                  <a:moveTo>
                    <a:pt x="0" y="0"/>
                  </a:moveTo>
                  <a:lnTo>
                    <a:pt x="17241265" y="0"/>
                  </a:lnTo>
                  <a:lnTo>
                    <a:pt x="17241265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-9525"/>
              <a:ext cx="17241202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r>
                <a:rPr lang="en-US" sz="1905">
                  <a:solidFill>
                    <a:srgbClr val="FFFFFF"/>
                  </a:solidFill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INTRODUÇÃO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5225749" y="5357195"/>
            <a:ext cx="4447376" cy="403629"/>
            <a:chOff x="0" y="0"/>
            <a:chExt cx="18676645" cy="1695031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18676620" cy="1695069"/>
            </a:xfrm>
            <a:custGeom>
              <a:avLst/>
              <a:gdLst/>
              <a:ahLst/>
              <a:cxnLst/>
              <a:rect l="l" t="t" r="r" b="b"/>
              <a:pathLst>
                <a:path w="18676620" h="1695069">
                  <a:moveTo>
                    <a:pt x="0" y="0"/>
                  </a:moveTo>
                  <a:lnTo>
                    <a:pt x="18676620" y="0"/>
                  </a:lnTo>
                  <a:lnTo>
                    <a:pt x="18676620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-9525"/>
              <a:ext cx="18676645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r>
                <a:rPr lang="en-US" sz="1905">
                  <a:solidFill>
                    <a:srgbClr val="FFFFFF"/>
                  </a:solidFill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RESULTADOS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467905" y="9269675"/>
            <a:ext cx="4395542" cy="403629"/>
            <a:chOff x="0" y="0"/>
            <a:chExt cx="18458967" cy="1695031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18458942" cy="1695069"/>
            </a:xfrm>
            <a:custGeom>
              <a:avLst/>
              <a:gdLst/>
              <a:ahLst/>
              <a:cxnLst/>
              <a:rect l="l" t="t" r="r" b="b"/>
              <a:pathLst>
                <a:path w="18458942" h="1695069">
                  <a:moveTo>
                    <a:pt x="0" y="0"/>
                  </a:moveTo>
                  <a:lnTo>
                    <a:pt x="18458942" y="0"/>
                  </a:lnTo>
                  <a:lnTo>
                    <a:pt x="18458942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-9525"/>
              <a:ext cx="18458967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r>
                <a:rPr lang="en-US" sz="1905">
                  <a:solidFill>
                    <a:srgbClr val="FFFFFF"/>
                  </a:solidFill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OBJETIVOS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448505" y="11553493"/>
            <a:ext cx="4414942" cy="403629"/>
            <a:chOff x="0" y="0"/>
            <a:chExt cx="18540438" cy="1695031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18540476" cy="1695069"/>
            </a:xfrm>
            <a:custGeom>
              <a:avLst/>
              <a:gdLst/>
              <a:ahLst/>
              <a:cxnLst/>
              <a:rect l="l" t="t" r="r" b="b"/>
              <a:pathLst>
                <a:path w="18540476" h="1695069">
                  <a:moveTo>
                    <a:pt x="0" y="0"/>
                  </a:moveTo>
                  <a:lnTo>
                    <a:pt x="18540476" y="0"/>
                  </a:lnTo>
                  <a:lnTo>
                    <a:pt x="18540476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9525"/>
              <a:ext cx="18540438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r>
                <a:rPr lang="en-US" sz="1905">
                  <a:solidFill>
                    <a:srgbClr val="FFFFFF"/>
                  </a:solidFill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METODOLOGIA</a:t>
              </a: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5359529" y="9718954"/>
            <a:ext cx="4423183" cy="403629"/>
            <a:chOff x="0" y="0"/>
            <a:chExt cx="18575045" cy="1695031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18575020" cy="1695069"/>
            </a:xfrm>
            <a:custGeom>
              <a:avLst/>
              <a:gdLst/>
              <a:ahLst/>
              <a:cxnLst/>
              <a:rect l="l" t="t" r="r" b="b"/>
              <a:pathLst>
                <a:path w="18575020" h="1695069">
                  <a:moveTo>
                    <a:pt x="0" y="0"/>
                  </a:moveTo>
                  <a:lnTo>
                    <a:pt x="18575020" y="0"/>
                  </a:lnTo>
                  <a:lnTo>
                    <a:pt x="18575020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-9525"/>
              <a:ext cx="18575045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r>
                <a:rPr lang="en-US" sz="1905">
                  <a:solidFill>
                    <a:srgbClr val="FFFFFF"/>
                  </a:solidFill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CONCLUSÃO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5359529" y="11926505"/>
            <a:ext cx="4447376" cy="403629"/>
            <a:chOff x="0" y="0"/>
            <a:chExt cx="18676645" cy="1695031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18676620" cy="1695069"/>
            </a:xfrm>
            <a:custGeom>
              <a:avLst/>
              <a:gdLst/>
              <a:ahLst/>
              <a:cxnLst/>
              <a:rect l="l" t="t" r="r" b="b"/>
              <a:pathLst>
                <a:path w="18676620" h="1695069">
                  <a:moveTo>
                    <a:pt x="0" y="0"/>
                  </a:moveTo>
                  <a:lnTo>
                    <a:pt x="18676620" y="0"/>
                  </a:lnTo>
                  <a:lnTo>
                    <a:pt x="18676620" y="1695069"/>
                  </a:lnTo>
                  <a:lnTo>
                    <a:pt x="0" y="169506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9525"/>
              <a:ext cx="18676645" cy="1704556"/>
            </a:xfrm>
            <a:prstGeom prst="rect">
              <a:avLst/>
            </a:prstGeom>
          </p:spPr>
          <p:txBody>
            <a:bodyPr lIns="16129" tIns="16129" rIns="16129" bIns="16129" rtlCol="0" anchor="ctr"/>
            <a:lstStyle/>
            <a:p>
              <a:pPr algn="ctr">
                <a:lnSpc>
                  <a:spcPts val="2285"/>
                </a:lnSpc>
              </a:pPr>
              <a:r>
                <a:rPr lang="en-US" sz="1905">
                  <a:solidFill>
                    <a:srgbClr val="FFFFFF"/>
                  </a:solidFill>
                  <a:latin typeface="Arimo" panose="020B0604020202020204"/>
                  <a:ea typeface="Arimo" panose="020B0604020202020204"/>
                  <a:cs typeface="Arimo" panose="020B0604020202020204"/>
                  <a:sym typeface="Arimo" panose="020B0604020202020204"/>
                </a:rPr>
                <a:t>REFERÊNCIAS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7810230" y="228896"/>
            <a:ext cx="2000400" cy="876410"/>
            <a:chOff x="0" y="0"/>
            <a:chExt cx="8400631" cy="3680460"/>
          </a:xfrm>
        </p:grpSpPr>
        <p:sp>
          <p:nvSpPr>
            <p:cNvPr id="106" name="Freeform 106" descr="GOV-SECITECE"/>
            <p:cNvSpPr/>
            <p:nvPr/>
          </p:nvSpPr>
          <p:spPr>
            <a:xfrm>
              <a:off x="0" y="0"/>
              <a:ext cx="8400669" cy="3680460"/>
            </a:xfrm>
            <a:custGeom>
              <a:avLst/>
              <a:gdLst/>
              <a:ahLst/>
              <a:cxnLst/>
              <a:rect l="l" t="t" r="r" b="b"/>
              <a:pathLst>
                <a:path w="8400669" h="3680460">
                  <a:moveTo>
                    <a:pt x="0" y="0"/>
                  </a:moveTo>
                  <a:lnTo>
                    <a:pt x="8400669" y="0"/>
                  </a:lnTo>
                  <a:lnTo>
                    <a:pt x="8400669" y="3680460"/>
                  </a:lnTo>
                  <a:lnTo>
                    <a:pt x="0" y="3680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" r="-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5600968" y="152176"/>
            <a:ext cx="1984472" cy="1481450"/>
            <a:chOff x="0" y="0"/>
            <a:chExt cx="8333740" cy="6221311"/>
          </a:xfrm>
        </p:grpSpPr>
        <p:sp>
          <p:nvSpPr>
            <p:cNvPr id="108" name="Freeform 108" descr="urca-prpgp-vertical"/>
            <p:cNvSpPr/>
            <p:nvPr/>
          </p:nvSpPr>
          <p:spPr>
            <a:xfrm>
              <a:off x="0" y="0"/>
              <a:ext cx="8333740" cy="6221349"/>
            </a:xfrm>
            <a:custGeom>
              <a:avLst/>
              <a:gdLst/>
              <a:ahLst/>
              <a:cxnLst/>
              <a:rect l="l" t="t" r="r" b="b"/>
              <a:pathLst>
                <a:path w="8333740" h="6221349">
                  <a:moveTo>
                    <a:pt x="0" y="0"/>
                  </a:moveTo>
                  <a:lnTo>
                    <a:pt x="8333740" y="0"/>
                  </a:lnTo>
                  <a:lnTo>
                    <a:pt x="8333740" y="6221349"/>
                  </a:lnTo>
                  <a:lnTo>
                    <a:pt x="0" y="6221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" r="-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5397500" y="17780"/>
            <a:ext cx="76200" cy="2933700"/>
            <a:chOff x="0" y="0"/>
            <a:chExt cx="318960" cy="8458924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318897" cy="8458962"/>
            </a:xfrm>
            <a:custGeom>
              <a:avLst/>
              <a:gdLst/>
              <a:ahLst/>
              <a:cxnLst/>
              <a:rect l="l" t="t" r="r" b="b"/>
              <a:pathLst>
                <a:path w="318897" h="8458962">
                  <a:moveTo>
                    <a:pt x="0" y="0"/>
                  </a:moveTo>
                  <a:lnTo>
                    <a:pt x="318897" y="0"/>
                  </a:lnTo>
                  <a:lnTo>
                    <a:pt x="318897" y="8458962"/>
                  </a:lnTo>
                  <a:lnTo>
                    <a:pt x="0" y="8458962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76039" y="2951251"/>
            <a:ext cx="10310462" cy="69759"/>
            <a:chOff x="0" y="0"/>
            <a:chExt cx="43298529" cy="292951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43298492" cy="292989"/>
            </a:xfrm>
            <a:custGeom>
              <a:avLst/>
              <a:gdLst/>
              <a:ahLst/>
              <a:cxnLst/>
              <a:rect l="l" t="t" r="r" b="b"/>
              <a:pathLst>
                <a:path w="43298492" h="292989">
                  <a:moveTo>
                    <a:pt x="0" y="0"/>
                  </a:moveTo>
                  <a:lnTo>
                    <a:pt x="43298492" y="0"/>
                  </a:lnTo>
                  <a:lnTo>
                    <a:pt x="43298492" y="292989"/>
                  </a:lnTo>
                  <a:lnTo>
                    <a:pt x="0" y="292989"/>
                  </a:lnTo>
                  <a:close/>
                </a:path>
              </a:pathLst>
            </a:custGeom>
            <a:solidFill>
              <a:srgbClr val="833D05"/>
            </a:solidFill>
            <a:ln w="9525" cap="sq">
              <a:solidFill>
                <a:srgbClr val="385D8A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6" name="Caixa de Texto 115"/>
          <p:cNvSpPr txBox="1"/>
          <p:nvPr/>
        </p:nvSpPr>
        <p:spPr>
          <a:xfrm>
            <a:off x="6241415" y="1633855"/>
            <a:ext cx="3541395" cy="11988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xmlns="" type="text"/>
              </a:ext>
            </a:extLst>
          </a:bodyPr>
          <a:lstStyle/>
          <a:p>
            <a:pPr algn="ctr"/>
            <a:r>
              <a:rPr lang="pt-BR" altLang="en-US" sz="2400">
                <a:latin typeface="Arial" panose="020B0604020202020204" pitchFamily="34" charset="0"/>
                <a:ea typeface="Microsoft YaHei" panose="020B0503020204020204" charset="-122"/>
              </a:rPr>
              <a:t>LOGO DO LABORATÓRIO OU GRUPO DE PESQUISA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206E351-A258-FA51-153B-14F3E5A666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608"/>
            <a:ext cx="5322899" cy="28113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Personalizar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Calibri</vt:lpstr>
      <vt:lpstr>Arial</vt:lpstr>
      <vt:lpstr>Arimo</vt:lpstr>
      <vt:lpstr>Arial Bold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soraia madeira</cp:lastModifiedBy>
  <cp:revision>4</cp:revision>
  <dcterms:created xsi:type="dcterms:W3CDTF">2006-08-16T00:00:00Z</dcterms:created>
  <dcterms:modified xsi:type="dcterms:W3CDTF">2026-09-19T18:45:22Z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92EB02A7EAB145C6A962C8984FF1AC69_13</vt:lpwstr>
  </property>
  <property fmtid="{D5CDD505-2E9C-101B-9397-08002B2CF9AE}" pid="3" name="KSOProductBuildVer">
    <vt:lpwstr>1046-12.1.0.28032</vt:lpwstr>
  </property>
</Properties>
</file>