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8" r:id="rId2"/>
    <p:sldId id="257" r:id="rId3"/>
  </p:sldIdLst>
  <p:sldSz cx="32435800" cy="43200638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9" autoAdjust="0"/>
    <p:restoredTop sz="94660"/>
  </p:normalViewPr>
  <p:slideViewPr>
    <p:cSldViewPr>
      <p:cViewPr varScale="1">
        <p:scale>
          <a:sx n="10" d="100"/>
          <a:sy n="10" d="100"/>
        </p:scale>
        <p:origin x="2214" y="174"/>
      </p:cViewPr>
      <p:guideLst>
        <p:guide orient="horz" pos="13607"/>
        <p:guide pos="102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83D87-CDA0-4550-BCAA-326DFD00269D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0125" y="1143000"/>
            <a:ext cx="2317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BAAAC-62C4-40D5-95E6-7DA23B373C66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5630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MODELO DE BANNER PARA TRABALHO COMPLETO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BAAAC-62C4-40D5-95E6-7DA23B373C6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53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MODELO DE BANNER PARA RELATO DE EXPERIÊNCIA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2BAAAC-62C4-40D5-95E6-7DA23B373C6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56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DE8BF-A591-3336-5BDC-C0020B228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4475" y="7070108"/>
            <a:ext cx="24326850" cy="15040222"/>
          </a:xfrm>
        </p:spPr>
        <p:txBody>
          <a:bodyPr anchor="b"/>
          <a:lstStyle>
            <a:lvl1pPr algn="ctr">
              <a:defRPr sz="15962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22D4FA7-1C24-00E7-677A-93E69D0B4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54475" y="22690338"/>
            <a:ext cx="24326850" cy="10430151"/>
          </a:xfrm>
        </p:spPr>
        <p:txBody>
          <a:bodyPr/>
          <a:lstStyle>
            <a:lvl1pPr marL="0" indent="0" algn="ctr">
              <a:buNone/>
              <a:defRPr sz="6385"/>
            </a:lvl1pPr>
            <a:lvl2pPr marL="1216335" indent="0" algn="ctr">
              <a:buNone/>
              <a:defRPr sz="5321"/>
            </a:lvl2pPr>
            <a:lvl3pPr marL="2432670" indent="0" algn="ctr">
              <a:buNone/>
              <a:defRPr sz="4789"/>
            </a:lvl3pPr>
            <a:lvl4pPr marL="3649005" indent="0" algn="ctr">
              <a:buNone/>
              <a:defRPr sz="4257"/>
            </a:lvl4pPr>
            <a:lvl5pPr marL="4865340" indent="0" algn="ctr">
              <a:buNone/>
              <a:defRPr sz="4257"/>
            </a:lvl5pPr>
            <a:lvl6pPr marL="6081674" indent="0" algn="ctr">
              <a:buNone/>
              <a:defRPr sz="4257"/>
            </a:lvl6pPr>
            <a:lvl7pPr marL="7298009" indent="0" algn="ctr">
              <a:buNone/>
              <a:defRPr sz="4257"/>
            </a:lvl7pPr>
            <a:lvl8pPr marL="8514344" indent="0" algn="ctr">
              <a:buNone/>
              <a:defRPr sz="4257"/>
            </a:lvl8pPr>
            <a:lvl9pPr marL="9730679" indent="0" algn="ctr">
              <a:buNone/>
              <a:defRPr sz="4257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4BAD1-0F27-5D4E-B765-A1BC9AA29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5037E8-91A0-93DD-D46E-5CF77D673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832FDA-E6E3-9388-1CF6-8F1FBE9DF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3763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F1DAE-E162-332A-D48B-21FF86F38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685327-02A2-6080-FD07-E17A036A8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AB3C3F-AC3F-001E-4301-430926ADD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5BD074-1F3F-F7DE-B623-9D40142E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51C144-3A3C-513F-00C4-E4B8D527A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136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CBA241-7E04-83D6-42A3-5D6AC2BD8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067" y="10770165"/>
            <a:ext cx="27975878" cy="17970262"/>
          </a:xfrm>
        </p:spPr>
        <p:txBody>
          <a:bodyPr anchor="b"/>
          <a:lstStyle>
            <a:lvl1pPr>
              <a:defRPr sz="15962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F2AD03-DC25-1D38-5AAF-52754EB2A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3067" y="28910433"/>
            <a:ext cx="27975878" cy="9450136"/>
          </a:xfrm>
        </p:spPr>
        <p:txBody>
          <a:bodyPr/>
          <a:lstStyle>
            <a:lvl1pPr marL="0" indent="0">
              <a:buNone/>
              <a:defRPr sz="6385">
                <a:solidFill>
                  <a:schemeClr val="tx1">
                    <a:tint val="75000"/>
                  </a:schemeClr>
                </a:solidFill>
              </a:defRPr>
            </a:lvl1pPr>
            <a:lvl2pPr marL="1216335" indent="0">
              <a:buNone/>
              <a:defRPr sz="5321">
                <a:solidFill>
                  <a:schemeClr val="tx1">
                    <a:tint val="75000"/>
                  </a:schemeClr>
                </a:solidFill>
              </a:defRPr>
            </a:lvl2pPr>
            <a:lvl3pPr marL="2432670" indent="0">
              <a:buNone/>
              <a:defRPr sz="4789">
                <a:solidFill>
                  <a:schemeClr val="tx1">
                    <a:tint val="75000"/>
                  </a:schemeClr>
                </a:solidFill>
              </a:defRPr>
            </a:lvl3pPr>
            <a:lvl4pPr marL="3649005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4pPr>
            <a:lvl5pPr marL="4865340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5pPr>
            <a:lvl6pPr marL="6081674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6pPr>
            <a:lvl7pPr marL="7298009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7pPr>
            <a:lvl8pPr marL="8514344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8pPr>
            <a:lvl9pPr marL="9730679" indent="0">
              <a:buNone/>
              <a:defRPr sz="42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5F423D-352F-6F30-3F00-A75912007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F221B5-EBC6-C9FE-1A8A-2995DD76F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1753D9-D4A8-9E2F-2176-E50FADE93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034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013BF3-B25E-ECFD-1F69-476E88E80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0E8D22-4363-6F37-80AD-B91097CB54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29961" y="11500170"/>
            <a:ext cx="13785215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115BCBA-12F3-6B04-B8FE-EEF88F429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20624" y="11500170"/>
            <a:ext cx="13785215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FD50B36-7E49-6F1E-4A48-84EF40FCF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D9CE7E5-27EF-8843-39AF-DF44DFE17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2609007-E15E-B109-1415-209FE3351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079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BB7E67-A8C5-E7F4-C28E-A724B9EE4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186" y="2300037"/>
            <a:ext cx="27975878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2AC8E6-8497-6BE0-4D93-A4FC88F6F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4188" y="10590160"/>
            <a:ext cx="13721862" cy="5190073"/>
          </a:xfrm>
        </p:spPr>
        <p:txBody>
          <a:bodyPr anchor="b"/>
          <a:lstStyle>
            <a:lvl1pPr marL="0" indent="0">
              <a:buNone/>
              <a:defRPr sz="6385" b="1"/>
            </a:lvl1pPr>
            <a:lvl2pPr marL="1216335" indent="0">
              <a:buNone/>
              <a:defRPr sz="5321" b="1"/>
            </a:lvl2pPr>
            <a:lvl3pPr marL="2432670" indent="0">
              <a:buNone/>
              <a:defRPr sz="4789" b="1"/>
            </a:lvl3pPr>
            <a:lvl4pPr marL="3649005" indent="0">
              <a:buNone/>
              <a:defRPr sz="4257" b="1"/>
            </a:lvl4pPr>
            <a:lvl5pPr marL="4865340" indent="0">
              <a:buNone/>
              <a:defRPr sz="4257" b="1"/>
            </a:lvl5pPr>
            <a:lvl6pPr marL="6081674" indent="0">
              <a:buNone/>
              <a:defRPr sz="4257" b="1"/>
            </a:lvl6pPr>
            <a:lvl7pPr marL="7298009" indent="0">
              <a:buNone/>
              <a:defRPr sz="4257" b="1"/>
            </a:lvl7pPr>
            <a:lvl8pPr marL="8514344" indent="0">
              <a:buNone/>
              <a:defRPr sz="4257" b="1"/>
            </a:lvl8pPr>
            <a:lvl9pPr marL="9730679" indent="0">
              <a:buNone/>
              <a:defRPr sz="425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23D5EE7-0A95-7660-F655-018F906DD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34188" y="15780233"/>
            <a:ext cx="13721862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6C7AACD-2D3C-A3BC-22B5-A7494EA7C8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20624" y="10590160"/>
            <a:ext cx="13789440" cy="5190073"/>
          </a:xfrm>
        </p:spPr>
        <p:txBody>
          <a:bodyPr anchor="b"/>
          <a:lstStyle>
            <a:lvl1pPr marL="0" indent="0">
              <a:buNone/>
              <a:defRPr sz="6385" b="1"/>
            </a:lvl1pPr>
            <a:lvl2pPr marL="1216335" indent="0">
              <a:buNone/>
              <a:defRPr sz="5321" b="1"/>
            </a:lvl2pPr>
            <a:lvl3pPr marL="2432670" indent="0">
              <a:buNone/>
              <a:defRPr sz="4789" b="1"/>
            </a:lvl3pPr>
            <a:lvl4pPr marL="3649005" indent="0">
              <a:buNone/>
              <a:defRPr sz="4257" b="1"/>
            </a:lvl4pPr>
            <a:lvl5pPr marL="4865340" indent="0">
              <a:buNone/>
              <a:defRPr sz="4257" b="1"/>
            </a:lvl5pPr>
            <a:lvl6pPr marL="6081674" indent="0">
              <a:buNone/>
              <a:defRPr sz="4257" b="1"/>
            </a:lvl6pPr>
            <a:lvl7pPr marL="7298009" indent="0">
              <a:buNone/>
              <a:defRPr sz="4257" b="1"/>
            </a:lvl7pPr>
            <a:lvl8pPr marL="8514344" indent="0">
              <a:buNone/>
              <a:defRPr sz="4257" b="1"/>
            </a:lvl8pPr>
            <a:lvl9pPr marL="9730679" indent="0">
              <a:buNone/>
              <a:defRPr sz="425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9B8B62C-42BF-DB6D-A198-C8E63A3701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20624" y="15780233"/>
            <a:ext cx="13789440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1651BA4-E0B3-3D60-98F3-11BB3080A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6487ABF-FE59-B0BE-2A6F-459CAF9BB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E3AD7F4-5F75-38E2-66B3-30E62A2E2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95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6949D6-6966-EDCF-2FDB-41A51C28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CB42B17-482F-6D6A-96BE-EC485BF12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2851672-A736-345A-C66A-4503E7684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AC34AE-A7B3-CC86-7217-7828532DF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44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E2CA68F-1066-CE00-1FFD-AB70D3C6B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D237955-58A1-B419-7EEF-E5CADA131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75E1F70-7C3D-2AD1-3458-81C0C5D3C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884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40C7A-1C94-D31D-DBD1-AFCFAD52F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187" y="2880042"/>
            <a:ext cx="10461389" cy="10080149"/>
          </a:xfrm>
        </p:spPr>
        <p:txBody>
          <a:bodyPr anchor="b"/>
          <a:lstStyle>
            <a:lvl1pPr>
              <a:defRPr sz="8513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0D8344-2CF6-EAF1-6EDE-74D55F199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89440" y="6220095"/>
            <a:ext cx="16420624" cy="30700453"/>
          </a:xfrm>
        </p:spPr>
        <p:txBody>
          <a:bodyPr/>
          <a:lstStyle>
            <a:lvl1pPr>
              <a:defRPr sz="8513"/>
            </a:lvl1pPr>
            <a:lvl2pPr>
              <a:defRPr sz="7449"/>
            </a:lvl2pPr>
            <a:lvl3pPr>
              <a:defRPr sz="6385"/>
            </a:lvl3pPr>
            <a:lvl4pPr>
              <a:defRPr sz="5321"/>
            </a:lvl4pPr>
            <a:lvl5pPr>
              <a:defRPr sz="5321"/>
            </a:lvl5pPr>
            <a:lvl6pPr>
              <a:defRPr sz="5321"/>
            </a:lvl6pPr>
            <a:lvl7pPr>
              <a:defRPr sz="5321"/>
            </a:lvl7pPr>
            <a:lvl8pPr>
              <a:defRPr sz="5321"/>
            </a:lvl8pPr>
            <a:lvl9pPr>
              <a:defRPr sz="5321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49003F2-BCC6-4039-13DA-9DC1BFB3A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4187" y="12960191"/>
            <a:ext cx="10461389" cy="24010358"/>
          </a:xfrm>
        </p:spPr>
        <p:txBody>
          <a:bodyPr/>
          <a:lstStyle>
            <a:lvl1pPr marL="0" indent="0">
              <a:buNone/>
              <a:defRPr sz="4257"/>
            </a:lvl1pPr>
            <a:lvl2pPr marL="1216335" indent="0">
              <a:buNone/>
              <a:defRPr sz="3725"/>
            </a:lvl2pPr>
            <a:lvl3pPr marL="2432670" indent="0">
              <a:buNone/>
              <a:defRPr sz="3192"/>
            </a:lvl3pPr>
            <a:lvl4pPr marL="3649005" indent="0">
              <a:buNone/>
              <a:defRPr sz="2660"/>
            </a:lvl4pPr>
            <a:lvl5pPr marL="4865340" indent="0">
              <a:buNone/>
              <a:defRPr sz="2660"/>
            </a:lvl5pPr>
            <a:lvl6pPr marL="6081674" indent="0">
              <a:buNone/>
              <a:defRPr sz="2660"/>
            </a:lvl6pPr>
            <a:lvl7pPr marL="7298009" indent="0">
              <a:buNone/>
              <a:defRPr sz="2660"/>
            </a:lvl7pPr>
            <a:lvl8pPr marL="8514344" indent="0">
              <a:buNone/>
              <a:defRPr sz="2660"/>
            </a:lvl8pPr>
            <a:lvl9pPr marL="9730679" indent="0">
              <a:buNone/>
              <a:defRPr sz="26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9565E4E-0F80-15B2-A3C6-EAA1F186A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C04FDD6-38E9-3131-7C63-4EE9D5108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810996-3715-9107-C71F-47D8DB0FB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705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6DBB7D-6920-7FDE-D9DB-207673154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187" y="2880042"/>
            <a:ext cx="10461389" cy="10080149"/>
          </a:xfrm>
        </p:spPr>
        <p:txBody>
          <a:bodyPr anchor="b"/>
          <a:lstStyle>
            <a:lvl1pPr>
              <a:defRPr sz="8513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5CE2A89-02A6-1FF3-64DE-AD1A27F05B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789440" y="6220095"/>
            <a:ext cx="16420624" cy="30700453"/>
          </a:xfrm>
        </p:spPr>
        <p:txBody>
          <a:bodyPr/>
          <a:lstStyle>
            <a:lvl1pPr marL="0" indent="0">
              <a:buNone/>
              <a:defRPr sz="8513"/>
            </a:lvl1pPr>
            <a:lvl2pPr marL="1216335" indent="0">
              <a:buNone/>
              <a:defRPr sz="7449"/>
            </a:lvl2pPr>
            <a:lvl3pPr marL="2432670" indent="0">
              <a:buNone/>
              <a:defRPr sz="6385"/>
            </a:lvl3pPr>
            <a:lvl4pPr marL="3649005" indent="0">
              <a:buNone/>
              <a:defRPr sz="5321"/>
            </a:lvl4pPr>
            <a:lvl5pPr marL="4865340" indent="0">
              <a:buNone/>
              <a:defRPr sz="5321"/>
            </a:lvl5pPr>
            <a:lvl6pPr marL="6081674" indent="0">
              <a:buNone/>
              <a:defRPr sz="5321"/>
            </a:lvl6pPr>
            <a:lvl7pPr marL="7298009" indent="0">
              <a:buNone/>
              <a:defRPr sz="5321"/>
            </a:lvl7pPr>
            <a:lvl8pPr marL="8514344" indent="0">
              <a:buNone/>
              <a:defRPr sz="5321"/>
            </a:lvl8pPr>
            <a:lvl9pPr marL="9730679" indent="0">
              <a:buNone/>
              <a:defRPr sz="5321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51A7C33-BA51-561C-E8E8-BF3A0E741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34187" y="12960191"/>
            <a:ext cx="10461389" cy="24010358"/>
          </a:xfrm>
        </p:spPr>
        <p:txBody>
          <a:bodyPr/>
          <a:lstStyle>
            <a:lvl1pPr marL="0" indent="0">
              <a:buNone/>
              <a:defRPr sz="4257"/>
            </a:lvl1pPr>
            <a:lvl2pPr marL="1216335" indent="0">
              <a:buNone/>
              <a:defRPr sz="3725"/>
            </a:lvl2pPr>
            <a:lvl3pPr marL="2432670" indent="0">
              <a:buNone/>
              <a:defRPr sz="3192"/>
            </a:lvl3pPr>
            <a:lvl4pPr marL="3649005" indent="0">
              <a:buNone/>
              <a:defRPr sz="2660"/>
            </a:lvl4pPr>
            <a:lvl5pPr marL="4865340" indent="0">
              <a:buNone/>
              <a:defRPr sz="2660"/>
            </a:lvl5pPr>
            <a:lvl6pPr marL="6081674" indent="0">
              <a:buNone/>
              <a:defRPr sz="2660"/>
            </a:lvl6pPr>
            <a:lvl7pPr marL="7298009" indent="0">
              <a:buNone/>
              <a:defRPr sz="2660"/>
            </a:lvl7pPr>
            <a:lvl8pPr marL="8514344" indent="0">
              <a:buNone/>
              <a:defRPr sz="2660"/>
            </a:lvl8pPr>
            <a:lvl9pPr marL="9730679" indent="0">
              <a:buNone/>
              <a:defRPr sz="266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8621C2-0FB9-35B1-82FA-3037437A6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F7CB9D-D71F-2B02-B0D4-F78021211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D1874D1-F156-A87D-5069-1F9425BEA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70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CDB703-2F9E-F984-02AA-608CB26C7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F37A02-7E35-F48D-A02C-A9CC4AF59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2DDE40-72AF-2905-A2AD-35D1125DE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74450F-1AF4-4CF9-575A-91CAFEBF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AC3F8D-EA27-3BC4-53EA-CCAC4C3A9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02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F810816-130E-2747-9263-6F473142B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211870" y="2300034"/>
            <a:ext cx="6993969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BD6FE02-82C9-D7F7-9E87-DD0FDD6D3B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29961" y="2300034"/>
            <a:ext cx="20576461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46D347-665D-98D5-CBB2-4A28DDA84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390897-B0FA-7572-E8D2-BD70153B1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3308F45-FCB4-D0F9-4588-AA42B12BB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331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53D19DC-7E54-448B-92CF-D4F702301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9961" y="2300037"/>
            <a:ext cx="27975878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F92C0E-2AEF-770D-3C03-2D34A18FD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9961" y="11500170"/>
            <a:ext cx="27975878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3A37C5C-73F0-559E-4C25-BD2A7BD503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29961" y="40040594"/>
            <a:ext cx="729805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2727B1-C7B7-D333-794C-D4DA4BF389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44359" y="40040594"/>
            <a:ext cx="1094708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1E5825-73D6-3B71-9208-A808DA44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907784" y="40040594"/>
            <a:ext cx="729805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208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432670" rtl="0" eaLnBrk="1" latinLnBrk="0" hangingPunct="1">
        <a:lnSpc>
          <a:spcPct val="90000"/>
        </a:lnSpc>
        <a:spcBef>
          <a:spcPct val="0"/>
        </a:spcBef>
        <a:buNone/>
        <a:defRPr sz="1170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8167" indent="-608167" algn="l" defTabSz="2432670" rtl="0" eaLnBrk="1" latinLnBrk="0" hangingPunct="1">
        <a:lnSpc>
          <a:spcPct val="90000"/>
        </a:lnSpc>
        <a:spcBef>
          <a:spcPts val="2660"/>
        </a:spcBef>
        <a:buFont typeface="Arial" panose="020B0604020202020204" pitchFamily="34" charset="0"/>
        <a:buChar char="•"/>
        <a:defRPr sz="7449" kern="1200">
          <a:solidFill>
            <a:schemeClr val="tx1"/>
          </a:solidFill>
          <a:latin typeface="+mn-lt"/>
          <a:ea typeface="+mn-ea"/>
          <a:cs typeface="+mn-cs"/>
        </a:defRPr>
      </a:lvl1pPr>
      <a:lvl2pPr marL="182450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6385" kern="1200">
          <a:solidFill>
            <a:schemeClr val="tx1"/>
          </a:solidFill>
          <a:latin typeface="+mn-lt"/>
          <a:ea typeface="+mn-ea"/>
          <a:cs typeface="+mn-cs"/>
        </a:defRPr>
      </a:lvl2pPr>
      <a:lvl3pPr marL="3040837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5321" kern="1200">
          <a:solidFill>
            <a:schemeClr val="tx1"/>
          </a:solidFill>
          <a:latin typeface="+mn-lt"/>
          <a:ea typeface="+mn-ea"/>
          <a:cs typeface="+mn-cs"/>
        </a:defRPr>
      </a:lvl3pPr>
      <a:lvl4pPr marL="425717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4pPr>
      <a:lvl5pPr marL="5473507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5pPr>
      <a:lvl6pPr marL="668984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6pPr>
      <a:lvl7pPr marL="7906177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7pPr>
      <a:lvl8pPr marL="9122512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8pPr>
      <a:lvl9pPr marL="10338846" indent="-608167" algn="l" defTabSz="2432670" rtl="0" eaLnBrk="1" latinLnBrk="0" hangingPunct="1">
        <a:lnSpc>
          <a:spcPct val="90000"/>
        </a:lnSpc>
        <a:spcBef>
          <a:spcPts val="1330"/>
        </a:spcBef>
        <a:buFont typeface="Arial" panose="020B0604020202020204" pitchFamily="34" charset="0"/>
        <a:buChar char="•"/>
        <a:defRPr sz="47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1pPr>
      <a:lvl2pPr marL="1216335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2pPr>
      <a:lvl3pPr marL="2432670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3pPr>
      <a:lvl4pPr marL="3649005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4pPr>
      <a:lvl5pPr marL="4865340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5pPr>
      <a:lvl6pPr marL="6081674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6pPr>
      <a:lvl7pPr marL="7298009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7pPr>
      <a:lvl8pPr marL="8514344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8pPr>
      <a:lvl9pPr marL="9730679" algn="l" defTabSz="2432670" rtl="0" eaLnBrk="1" latinLnBrk="0" hangingPunct="1">
        <a:defRPr sz="47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F8519EBF-C9C3-9AAC-C976-76A0EFECF9A2}"/>
              </a:ext>
            </a:extLst>
          </p:cNvPr>
          <p:cNvSpPr txBox="1">
            <a:spLocks/>
          </p:cNvSpPr>
          <p:nvPr/>
        </p:nvSpPr>
        <p:spPr>
          <a:xfrm>
            <a:off x="964288" y="14989438"/>
            <a:ext cx="14738898" cy="697306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introdução deverá conter contextualização do problema, justificativa, objetivo.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D4666B82-4073-756C-56FC-4B45429DB72C}"/>
              </a:ext>
            </a:extLst>
          </p:cNvPr>
          <p:cNvSpPr txBox="1">
            <a:spLocks/>
          </p:cNvSpPr>
          <p:nvPr/>
        </p:nvSpPr>
        <p:spPr>
          <a:xfrm>
            <a:off x="846234" y="23623728"/>
            <a:ext cx="15418639" cy="653984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3C2EB283-F144-22D6-1484-55CFDFA1C52C}"/>
              </a:ext>
            </a:extLst>
          </p:cNvPr>
          <p:cNvSpPr txBox="1">
            <a:spLocks/>
          </p:cNvSpPr>
          <p:nvPr/>
        </p:nvSpPr>
        <p:spPr>
          <a:xfrm>
            <a:off x="16958321" y="27022286"/>
            <a:ext cx="13745846" cy="66237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0855" algn="l"/>
              </a:tabLst>
            </a:pPr>
            <a:endParaRPr lang="pt-BR" sz="400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ubtítulo 2">
            <a:extLst>
              <a:ext uri="{FF2B5EF4-FFF2-40B4-BE49-F238E27FC236}">
                <a16:creationId xmlns:a16="http://schemas.microsoft.com/office/drawing/2014/main" id="{7627CC71-7FB6-28C7-52CD-F465FE395379}"/>
              </a:ext>
            </a:extLst>
          </p:cNvPr>
          <p:cNvSpPr txBox="1">
            <a:spLocks/>
          </p:cNvSpPr>
          <p:nvPr/>
        </p:nvSpPr>
        <p:spPr>
          <a:xfrm>
            <a:off x="16850668" y="27086805"/>
            <a:ext cx="14847174" cy="4643579"/>
          </a:xfrm>
          <a:prstGeom prst="rect">
            <a:avLst/>
          </a:prstGeom>
        </p:spPr>
        <p:txBody>
          <a:bodyPr vert="horz" lIns="431991" tIns="215996" rIns="431991" bIns="215996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Subtítulo 2">
            <a:extLst>
              <a:ext uri="{FF2B5EF4-FFF2-40B4-BE49-F238E27FC236}">
                <a16:creationId xmlns:a16="http://schemas.microsoft.com/office/drawing/2014/main" id="{18AF183E-FF6F-5FBA-8810-6C5162D24439}"/>
              </a:ext>
            </a:extLst>
          </p:cNvPr>
          <p:cNvSpPr txBox="1">
            <a:spLocks/>
          </p:cNvSpPr>
          <p:nvPr/>
        </p:nvSpPr>
        <p:spPr>
          <a:xfrm>
            <a:off x="1147877" y="24003255"/>
            <a:ext cx="14738898" cy="9369152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Deverá conter tipo de estudo, principais características da população/amostra, procedimentos metodológicos, incluindo análise dos dados, bem como as normas éticas adotadas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82" name="Subtítulo 2">
            <a:extLst>
              <a:ext uri="{FF2B5EF4-FFF2-40B4-BE49-F238E27FC236}">
                <a16:creationId xmlns:a16="http://schemas.microsoft.com/office/drawing/2014/main" id="{2087D92C-1285-107B-9F35-8B9D08E3E2D8}"/>
              </a:ext>
            </a:extLst>
          </p:cNvPr>
          <p:cNvSpPr txBox="1">
            <a:spLocks/>
          </p:cNvSpPr>
          <p:nvPr/>
        </p:nvSpPr>
        <p:spPr>
          <a:xfrm>
            <a:off x="16732614" y="22248391"/>
            <a:ext cx="14738898" cy="5393892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 sintética, com objetivo que responder aos objetivos traçados para o estudo.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86" name="Subtítulo 2">
            <a:extLst>
              <a:ext uri="{FF2B5EF4-FFF2-40B4-BE49-F238E27FC236}">
                <a16:creationId xmlns:a16="http://schemas.microsoft.com/office/drawing/2014/main" id="{6A73A7EA-053F-D84D-B293-7EF2268ADDDE}"/>
              </a:ext>
            </a:extLst>
          </p:cNvPr>
          <p:cNvSpPr txBox="1">
            <a:spLocks/>
          </p:cNvSpPr>
          <p:nvPr/>
        </p:nvSpPr>
        <p:spPr>
          <a:xfrm>
            <a:off x="16850668" y="29647986"/>
            <a:ext cx="14738898" cy="381892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Reconhecimento aos financiadores e colaboradores.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</a:t>
            </a:r>
          </a:p>
        </p:txBody>
      </p:sp>
      <p:sp>
        <p:nvSpPr>
          <p:cNvPr id="91" name="Subtítulo 2">
            <a:extLst>
              <a:ext uri="{FF2B5EF4-FFF2-40B4-BE49-F238E27FC236}">
                <a16:creationId xmlns:a16="http://schemas.microsoft.com/office/drawing/2014/main" id="{94719404-89EB-EBBC-1F4F-F0DA89CB4DC2}"/>
              </a:ext>
            </a:extLst>
          </p:cNvPr>
          <p:cNvSpPr txBox="1">
            <a:spLocks/>
          </p:cNvSpPr>
          <p:nvPr/>
        </p:nvSpPr>
        <p:spPr>
          <a:xfrm>
            <a:off x="16801530" y="13003474"/>
            <a:ext cx="14738898" cy="6944593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92" name="Subtítulo 2">
            <a:extLst>
              <a:ext uri="{FF2B5EF4-FFF2-40B4-BE49-F238E27FC236}">
                <a16:creationId xmlns:a16="http://schemas.microsoft.com/office/drawing/2014/main" id="{9D1A2667-CE67-09FB-D24F-FBFB32BFF5F8}"/>
              </a:ext>
            </a:extLst>
          </p:cNvPr>
          <p:cNvSpPr txBox="1">
            <a:spLocks/>
          </p:cNvSpPr>
          <p:nvPr/>
        </p:nvSpPr>
        <p:spPr>
          <a:xfrm>
            <a:off x="17072564" y="35609405"/>
            <a:ext cx="14738898" cy="5970623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AGGIO, D. et al. Context-Specific Associations of Physical Activity and Sedentary Behavior With Cognition in Children. Am J Epidemiol, v. 183, n. 12, p. 1075-1082, Jun 15 2016.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AITCHISON, J. The statistical analysis of compositional data. J. R. Stat. Soc. Ser. B44, 1982.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ALLEN, S. L. et al. ABCs of sleeping: A review of the evidence behind pediatric sleep practice recommendations. Sleep Med. Rev., v. 29, p. 1-14, Oct 2016. </a:t>
            </a:r>
            <a:endParaRPr lang="pt-BR" sz="4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CAD68894-D4D2-5FA3-1E90-51C2155D69B5}"/>
              </a:ext>
            </a:extLst>
          </p:cNvPr>
          <p:cNvSpPr txBox="1"/>
          <p:nvPr/>
        </p:nvSpPr>
        <p:spPr>
          <a:xfrm>
            <a:off x="-205212" y="7612635"/>
            <a:ext cx="32435799" cy="2282870"/>
          </a:xfrm>
          <a:prstGeom prst="rect">
            <a:avLst/>
          </a:prstGeom>
          <a:noFill/>
        </p:spPr>
        <p:txBody>
          <a:bodyPr wrap="square" lIns="431991" tIns="215996" rIns="431991" bIns="215996" rtlCol="0">
            <a:spAutoFit/>
          </a:bodyPr>
          <a:lstStyle/>
          <a:p>
            <a:pPr algn="ctr"/>
            <a:r>
              <a:rPr lang="pt-B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</a:t>
            </a:r>
          </a:p>
          <a:p>
            <a:pPr algn="ctr"/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303135CC-203C-FE52-C61D-ACADF7D9267A}"/>
              </a:ext>
            </a:extLst>
          </p:cNvPr>
          <p:cNvSpPr txBox="1">
            <a:spLocks/>
          </p:cNvSpPr>
          <p:nvPr/>
        </p:nvSpPr>
        <p:spPr>
          <a:xfrm>
            <a:off x="1273790" y="35725595"/>
            <a:ext cx="14738898" cy="697306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>
                <a:latin typeface="Times New Roman" panose="02020603050405020304" pitchFamily="18" charset="0"/>
                <a:cs typeface="Times New Roman" panose="02020603050405020304" pitchFamily="18" charset="0"/>
              </a:rPr>
              <a:t>Informações </a:t>
            </a: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descritivas e numéricas (poderá conter tabela, figura, gráfico ou fotografias) e confronto com a literatura.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3B30B3C4-6548-076D-03A6-9D65B426A264}"/>
              </a:ext>
            </a:extLst>
          </p:cNvPr>
          <p:cNvSpPr/>
          <p:nvPr/>
        </p:nvSpPr>
        <p:spPr>
          <a:xfrm>
            <a:off x="679389" y="12940871"/>
            <a:ext cx="14849999" cy="199755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E103349-522B-3698-FA74-7253316D0E17}"/>
              </a:ext>
            </a:extLst>
          </p:cNvPr>
          <p:cNvSpPr/>
          <p:nvPr/>
        </p:nvSpPr>
        <p:spPr>
          <a:xfrm>
            <a:off x="1007872" y="22190596"/>
            <a:ext cx="14849999" cy="1609693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MÉTODOS/METODOLOGIA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34F0FCA8-4ECD-A42C-E8F4-561CF78CE1B1}"/>
              </a:ext>
            </a:extLst>
          </p:cNvPr>
          <p:cNvSpPr/>
          <p:nvPr/>
        </p:nvSpPr>
        <p:spPr>
          <a:xfrm>
            <a:off x="1040099" y="33744154"/>
            <a:ext cx="14849999" cy="1609693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RESULTADOS/DISCUSSÃO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FE147864-ECA5-59BC-7DF9-9D86B790771B}"/>
              </a:ext>
            </a:extLst>
          </p:cNvPr>
          <p:cNvSpPr/>
          <p:nvPr/>
        </p:nvSpPr>
        <p:spPr>
          <a:xfrm>
            <a:off x="17072564" y="33520807"/>
            <a:ext cx="14849999" cy="1609693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49DBEE1B-0291-77A7-52DC-74E8BF8DA7FF}"/>
              </a:ext>
            </a:extLst>
          </p:cNvPr>
          <p:cNvSpPr/>
          <p:nvPr/>
        </p:nvSpPr>
        <p:spPr>
          <a:xfrm>
            <a:off x="16732614" y="27654970"/>
            <a:ext cx="14849999" cy="1609693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E5CDA5F9-004A-F8DE-5483-3695D7406E3E}"/>
              </a:ext>
            </a:extLst>
          </p:cNvPr>
          <p:cNvSpPr/>
          <p:nvPr/>
        </p:nvSpPr>
        <p:spPr>
          <a:xfrm>
            <a:off x="16739567" y="20108010"/>
            <a:ext cx="14849999" cy="1609693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</a:p>
        </p:txBody>
      </p:sp>
      <p:pic>
        <p:nvPicPr>
          <p:cNvPr id="4" name="Imagem 3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B3521D44-A21D-2B8C-E9C0-790856E17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84"/>
          <a:stretch/>
        </p:blipFill>
        <p:spPr>
          <a:xfrm>
            <a:off x="27088" y="0"/>
            <a:ext cx="32824660" cy="6875985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4ACB9C2B-50A5-292D-98F9-2360C1120C44}"/>
              </a:ext>
            </a:extLst>
          </p:cNvPr>
          <p:cNvSpPr txBox="1">
            <a:spLocks/>
          </p:cNvSpPr>
          <p:nvPr/>
        </p:nvSpPr>
        <p:spPr>
          <a:xfrm>
            <a:off x="1147877" y="9575992"/>
            <a:ext cx="29966261" cy="2669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24326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7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Autores: Escrever nome completo aluno, Escrever nome completo aluno. Escrever nome completo aluno. </a:t>
            </a:r>
            <a:b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Orientador(a): Escrever nome orientador.</a:t>
            </a:r>
            <a:b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Universidade Regional do Cariri – URCA</a:t>
            </a:r>
          </a:p>
        </p:txBody>
      </p:sp>
    </p:spTree>
    <p:extLst>
      <p:ext uri="{BB962C8B-B14F-4D97-AF65-F5344CB8AC3E}">
        <p14:creationId xmlns:p14="http://schemas.microsoft.com/office/powerpoint/2010/main" val="914806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2">
            <a:extLst>
              <a:ext uri="{FF2B5EF4-FFF2-40B4-BE49-F238E27FC236}">
                <a16:creationId xmlns:a16="http://schemas.microsoft.com/office/drawing/2014/main" id="{F8519EBF-C9C3-9AAC-C976-76A0EFECF9A2}"/>
              </a:ext>
            </a:extLst>
          </p:cNvPr>
          <p:cNvSpPr txBox="1">
            <a:spLocks/>
          </p:cNvSpPr>
          <p:nvPr/>
        </p:nvSpPr>
        <p:spPr>
          <a:xfrm>
            <a:off x="974509" y="16670485"/>
            <a:ext cx="14738898" cy="9232895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introdução deverá conter contextualização do problema, justificativa, objetivo.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D4666B82-4073-756C-56FC-4B45429DB72C}"/>
              </a:ext>
            </a:extLst>
          </p:cNvPr>
          <p:cNvSpPr txBox="1">
            <a:spLocks/>
          </p:cNvSpPr>
          <p:nvPr/>
        </p:nvSpPr>
        <p:spPr>
          <a:xfrm>
            <a:off x="583237" y="26466542"/>
            <a:ext cx="15418639" cy="653984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5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ubtítulo 2">
            <a:extLst>
              <a:ext uri="{FF2B5EF4-FFF2-40B4-BE49-F238E27FC236}">
                <a16:creationId xmlns:a16="http://schemas.microsoft.com/office/drawing/2014/main" id="{3C2EB283-F144-22D6-1484-55CFDFA1C52C}"/>
              </a:ext>
            </a:extLst>
          </p:cNvPr>
          <p:cNvSpPr txBox="1">
            <a:spLocks/>
          </p:cNvSpPr>
          <p:nvPr/>
        </p:nvSpPr>
        <p:spPr>
          <a:xfrm>
            <a:off x="16958321" y="26327815"/>
            <a:ext cx="13745846" cy="66237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98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05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1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10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2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16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0216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0270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0324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0378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0432" indent="0" algn="ctr" defTabSz="4320108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49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0855" algn="l"/>
              </a:tabLst>
            </a:pPr>
            <a:endParaRPr lang="pt-BR" sz="400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ubtítulo 2">
            <a:extLst>
              <a:ext uri="{FF2B5EF4-FFF2-40B4-BE49-F238E27FC236}">
                <a16:creationId xmlns:a16="http://schemas.microsoft.com/office/drawing/2014/main" id="{7627CC71-7FB6-28C7-52CD-F465FE395379}"/>
              </a:ext>
            </a:extLst>
          </p:cNvPr>
          <p:cNvSpPr txBox="1">
            <a:spLocks/>
          </p:cNvSpPr>
          <p:nvPr/>
        </p:nvSpPr>
        <p:spPr>
          <a:xfrm>
            <a:off x="16850668" y="26392334"/>
            <a:ext cx="14847174" cy="4643579"/>
          </a:xfrm>
          <a:prstGeom prst="rect">
            <a:avLst/>
          </a:prstGeom>
        </p:spPr>
        <p:txBody>
          <a:bodyPr vert="horz" lIns="431991" tIns="215996" rIns="431991" bIns="215996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tabLst>
                <a:tab pos="11400855" algn="l"/>
              </a:tabLst>
            </a:pPr>
            <a:endParaRPr lang="pt-B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Subtítulo 2">
            <a:extLst>
              <a:ext uri="{FF2B5EF4-FFF2-40B4-BE49-F238E27FC236}">
                <a16:creationId xmlns:a16="http://schemas.microsoft.com/office/drawing/2014/main" id="{18AF183E-FF6F-5FBA-8810-6C5162D24439}"/>
              </a:ext>
            </a:extLst>
          </p:cNvPr>
          <p:cNvSpPr txBox="1">
            <a:spLocks/>
          </p:cNvSpPr>
          <p:nvPr/>
        </p:nvSpPr>
        <p:spPr>
          <a:xfrm>
            <a:off x="991046" y="28078446"/>
            <a:ext cx="14738898" cy="13781730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Deverá conter como se deu as fases de observação,  planejamento, intervenção e avaliação dos objetivos propostos.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Pode ser subdividido em tópicos se necessário, assim como incluído fotos, gráficos ou outras figuras que se julgue necessárias.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82" name="Subtítulo 2">
            <a:extLst>
              <a:ext uri="{FF2B5EF4-FFF2-40B4-BE49-F238E27FC236}">
                <a16:creationId xmlns:a16="http://schemas.microsoft.com/office/drawing/2014/main" id="{2087D92C-1285-107B-9F35-8B9D08E3E2D8}"/>
              </a:ext>
            </a:extLst>
          </p:cNvPr>
          <p:cNvSpPr txBox="1">
            <a:spLocks/>
          </p:cNvSpPr>
          <p:nvPr/>
        </p:nvSpPr>
        <p:spPr>
          <a:xfrm>
            <a:off x="16732614" y="20484892"/>
            <a:ext cx="14738898" cy="6052426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Apresentação sintética, com objetivo que responder aos objetivos traçados para o estudo.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86" name="Subtítulo 2">
            <a:extLst>
              <a:ext uri="{FF2B5EF4-FFF2-40B4-BE49-F238E27FC236}">
                <a16:creationId xmlns:a16="http://schemas.microsoft.com/office/drawing/2014/main" id="{6A73A7EA-053F-D84D-B293-7EF2268ADDDE}"/>
              </a:ext>
            </a:extLst>
          </p:cNvPr>
          <p:cNvSpPr txBox="1">
            <a:spLocks/>
          </p:cNvSpPr>
          <p:nvPr/>
        </p:nvSpPr>
        <p:spPr>
          <a:xfrm>
            <a:off x="16850668" y="28809056"/>
            <a:ext cx="14738898" cy="381892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Reconhecimento a escola campo, professores (as), orientador (a) e demais colaboradores.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pt-BR" sz="4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</a:t>
            </a:r>
          </a:p>
        </p:txBody>
      </p:sp>
      <p:sp>
        <p:nvSpPr>
          <p:cNvPr id="91" name="Subtítulo 2">
            <a:extLst>
              <a:ext uri="{FF2B5EF4-FFF2-40B4-BE49-F238E27FC236}">
                <a16:creationId xmlns:a16="http://schemas.microsoft.com/office/drawing/2014/main" id="{94719404-89EB-EBBC-1F4F-F0DA89CB4DC2}"/>
              </a:ext>
            </a:extLst>
          </p:cNvPr>
          <p:cNvSpPr txBox="1">
            <a:spLocks/>
          </p:cNvSpPr>
          <p:nvPr/>
        </p:nvSpPr>
        <p:spPr>
          <a:xfrm>
            <a:off x="16801827" y="14647690"/>
            <a:ext cx="14738898" cy="3278468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pt-BR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92" name="Subtítulo 2">
            <a:extLst>
              <a:ext uri="{FF2B5EF4-FFF2-40B4-BE49-F238E27FC236}">
                <a16:creationId xmlns:a16="http://schemas.microsoft.com/office/drawing/2014/main" id="{9D1A2667-CE67-09FB-D24F-FBFB32BFF5F8}"/>
              </a:ext>
            </a:extLst>
          </p:cNvPr>
          <p:cNvSpPr txBox="1">
            <a:spLocks/>
          </p:cNvSpPr>
          <p:nvPr/>
        </p:nvSpPr>
        <p:spPr>
          <a:xfrm>
            <a:off x="17072564" y="34744617"/>
            <a:ext cx="14298833" cy="7079397"/>
          </a:xfrm>
          <a:prstGeom prst="rect">
            <a:avLst/>
          </a:prstGeom>
        </p:spPr>
        <p:txBody>
          <a:bodyPr vert="horz" lIns="91440" tIns="45720" rIns="91440" bIns="45720" numCol="1" spcCol="1800000" rtlCol="0">
            <a:noAutofit/>
          </a:bodyPr>
          <a:lstStyle>
            <a:lvl1pPr marL="608167" indent="-608167" algn="l" defTabSz="2432670" rtl="0" eaLnBrk="1" latinLnBrk="0" hangingPunct="1">
              <a:lnSpc>
                <a:spcPct val="90000"/>
              </a:lnSpc>
              <a:spcBef>
                <a:spcPts val="2660"/>
              </a:spcBef>
              <a:buFont typeface="Arial" panose="020B0604020202020204" pitchFamily="34" charset="0"/>
              <a:buChar char="•"/>
              <a:defRPr sz="74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450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63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04083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532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25717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7350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68984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906177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122512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338846" indent="-608167" algn="l" defTabSz="2432670" rtl="0" eaLnBrk="1" latinLnBrk="0" hangingPunct="1">
              <a:lnSpc>
                <a:spcPct val="90000"/>
              </a:lnSpc>
              <a:spcBef>
                <a:spcPts val="1330"/>
              </a:spcBef>
              <a:buFont typeface="Arial" panose="020B0604020202020204" pitchFamily="34" charset="0"/>
              <a:buChar char="•"/>
              <a:defRPr sz="47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AGGIO, D. et al. Context-Specific Associations of Physical Activity and Sedentary Behavior With Cognition in Children. Am J Epidemiol, v. 183, n. 12, p. 1075-1082, Jun 15 2016.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AITCHISON, J. The statistical analysis of compositional data. J. R. Stat. Soc. Ser. B44, 1982. </a:t>
            </a:r>
          </a:p>
          <a:p>
            <a:pPr marL="0" indent="0" algn="just">
              <a:buNone/>
              <a:tabLst>
                <a:tab pos="11400855" algn="l"/>
              </a:tabLst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ALLEN, S. L. et al. ABCs of sleeping: A review of the evidence behind pediatric sleep practice recommendations. Sleep Med. Rev., v. 29, p. 1-14, Oct 2016. </a:t>
            </a:r>
            <a:endParaRPr lang="pt-BR" sz="4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Título 1">
            <a:extLst>
              <a:ext uri="{FF2B5EF4-FFF2-40B4-BE49-F238E27FC236}">
                <a16:creationId xmlns:a16="http://schemas.microsoft.com/office/drawing/2014/main" id="{0F846A92-0E4E-C2CE-E3CB-37FEA0FE8FC1}"/>
              </a:ext>
            </a:extLst>
          </p:cNvPr>
          <p:cNvSpPr txBox="1">
            <a:spLocks/>
          </p:cNvSpPr>
          <p:nvPr/>
        </p:nvSpPr>
        <p:spPr>
          <a:xfrm>
            <a:off x="1234769" y="9990583"/>
            <a:ext cx="29966261" cy="26690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24326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70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Autores: Escrever nome completo do aluno, Escrever nome completo do aluno, Escrever nome completo do aluno. </a:t>
            </a:r>
            <a:b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Orientador(a): Escrever nome completo do orientador(a).</a:t>
            </a:r>
            <a:b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Universidade Regional do Cariri – URCA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CAD68894-D4D2-5FA3-1E90-51C2155D69B5}"/>
              </a:ext>
            </a:extLst>
          </p:cNvPr>
          <p:cNvSpPr txBox="1"/>
          <p:nvPr/>
        </p:nvSpPr>
        <p:spPr>
          <a:xfrm>
            <a:off x="81364" y="7915674"/>
            <a:ext cx="32435799" cy="2282870"/>
          </a:xfrm>
          <a:prstGeom prst="rect">
            <a:avLst/>
          </a:prstGeom>
          <a:noFill/>
        </p:spPr>
        <p:txBody>
          <a:bodyPr wrap="square" lIns="431991" tIns="215996" rIns="431991" bIns="215996" rtlCol="0">
            <a:spAutoFit/>
          </a:bodyPr>
          <a:lstStyle/>
          <a:p>
            <a:pPr algn="ctr"/>
            <a:r>
              <a:rPr lang="pt-BR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</a:t>
            </a:r>
          </a:p>
          <a:p>
            <a:pPr algn="ctr"/>
            <a:endParaRPr lang="pt-BR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EE434CDC-6504-93E0-25D8-BEF9BAE07172}"/>
              </a:ext>
            </a:extLst>
          </p:cNvPr>
          <p:cNvSpPr/>
          <p:nvPr/>
        </p:nvSpPr>
        <p:spPr>
          <a:xfrm>
            <a:off x="787324" y="14471527"/>
            <a:ext cx="14849999" cy="199755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ECB8EC5F-79B2-8B08-FCC1-75CF85796376}"/>
              </a:ext>
            </a:extLst>
          </p:cNvPr>
          <p:cNvSpPr/>
          <p:nvPr/>
        </p:nvSpPr>
        <p:spPr>
          <a:xfrm>
            <a:off x="712938" y="26068984"/>
            <a:ext cx="14849999" cy="199755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DESENVOLVIMENTO</a:t>
            </a: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7538AE37-DFC3-0611-286D-F6B1A378776E}"/>
              </a:ext>
            </a:extLst>
          </p:cNvPr>
          <p:cNvSpPr/>
          <p:nvPr/>
        </p:nvSpPr>
        <p:spPr>
          <a:xfrm>
            <a:off x="16588348" y="18407749"/>
            <a:ext cx="14849999" cy="199755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DF7677B1-979A-D81A-250E-01BD9AF454C6}"/>
              </a:ext>
            </a:extLst>
          </p:cNvPr>
          <p:cNvSpPr/>
          <p:nvPr/>
        </p:nvSpPr>
        <p:spPr>
          <a:xfrm>
            <a:off x="16770846" y="26479628"/>
            <a:ext cx="14849999" cy="199755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</a:t>
            </a: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30417306-C5F3-A16D-0FF4-069B330CD993}"/>
              </a:ext>
            </a:extLst>
          </p:cNvPr>
          <p:cNvSpPr/>
          <p:nvPr/>
        </p:nvSpPr>
        <p:spPr>
          <a:xfrm>
            <a:off x="16757599" y="32532054"/>
            <a:ext cx="14849999" cy="1997551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REFERÊNCIAS</a:t>
            </a:r>
          </a:p>
        </p:txBody>
      </p:sp>
      <p:pic>
        <p:nvPicPr>
          <p:cNvPr id="3" name="Imagem 2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4F415B42-0A51-023D-05AC-D64399D8E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84"/>
          <a:stretch/>
        </p:blipFill>
        <p:spPr>
          <a:xfrm>
            <a:off x="27088" y="0"/>
            <a:ext cx="32824660" cy="687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868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670</TotalTime>
  <Words>490</Words>
  <Application>Microsoft Office PowerPoint</Application>
  <PresentationFormat>Custom</PresentationFormat>
  <Paragraphs>45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do Office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Augusto Pedretti</cp:lastModifiedBy>
  <cp:revision>85</cp:revision>
  <dcterms:created xsi:type="dcterms:W3CDTF">2016-10-11T14:26:50Z</dcterms:created>
  <dcterms:modified xsi:type="dcterms:W3CDTF">2024-11-29T17:16:38Z</dcterms:modified>
</cp:coreProperties>
</file>