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404050" cy="43205400"/>
  <p:notesSz cx="6858000" cy="9144000"/>
  <p:defaultTextStyle>
    <a:defPPr>
      <a:defRPr lang="pt-BR"/>
    </a:defPPr>
    <a:lvl1pPr marL="0" algn="l" defTabSz="3629159" rtl="0" eaLnBrk="1" latinLnBrk="0" hangingPunct="1">
      <a:defRPr sz="7100" kern="1200">
        <a:solidFill>
          <a:schemeClr val="tx1"/>
        </a:solidFill>
        <a:latin typeface="+mn-lt"/>
        <a:ea typeface="+mn-ea"/>
        <a:cs typeface="+mn-cs"/>
      </a:defRPr>
    </a:lvl1pPr>
    <a:lvl2pPr marL="1814579" algn="l" defTabSz="3629159" rtl="0" eaLnBrk="1" latinLnBrk="0" hangingPunct="1">
      <a:defRPr sz="7100" kern="1200">
        <a:solidFill>
          <a:schemeClr val="tx1"/>
        </a:solidFill>
        <a:latin typeface="+mn-lt"/>
        <a:ea typeface="+mn-ea"/>
        <a:cs typeface="+mn-cs"/>
      </a:defRPr>
    </a:lvl2pPr>
    <a:lvl3pPr marL="3629159" algn="l" defTabSz="3629159" rtl="0" eaLnBrk="1" latinLnBrk="0" hangingPunct="1">
      <a:defRPr sz="7100" kern="1200">
        <a:solidFill>
          <a:schemeClr val="tx1"/>
        </a:solidFill>
        <a:latin typeface="+mn-lt"/>
        <a:ea typeface="+mn-ea"/>
        <a:cs typeface="+mn-cs"/>
      </a:defRPr>
    </a:lvl3pPr>
    <a:lvl4pPr marL="5443739" algn="l" defTabSz="3629159" rtl="0" eaLnBrk="1" latinLnBrk="0" hangingPunct="1">
      <a:defRPr sz="7100" kern="1200">
        <a:solidFill>
          <a:schemeClr val="tx1"/>
        </a:solidFill>
        <a:latin typeface="+mn-lt"/>
        <a:ea typeface="+mn-ea"/>
        <a:cs typeface="+mn-cs"/>
      </a:defRPr>
    </a:lvl4pPr>
    <a:lvl5pPr marL="7258319" algn="l" defTabSz="3629159" rtl="0" eaLnBrk="1" latinLnBrk="0" hangingPunct="1">
      <a:defRPr sz="7100" kern="1200">
        <a:solidFill>
          <a:schemeClr val="tx1"/>
        </a:solidFill>
        <a:latin typeface="+mn-lt"/>
        <a:ea typeface="+mn-ea"/>
        <a:cs typeface="+mn-cs"/>
      </a:defRPr>
    </a:lvl5pPr>
    <a:lvl6pPr marL="9072898" algn="l" defTabSz="3629159" rtl="0" eaLnBrk="1" latinLnBrk="0" hangingPunct="1">
      <a:defRPr sz="7100" kern="1200">
        <a:solidFill>
          <a:schemeClr val="tx1"/>
        </a:solidFill>
        <a:latin typeface="+mn-lt"/>
        <a:ea typeface="+mn-ea"/>
        <a:cs typeface="+mn-cs"/>
      </a:defRPr>
    </a:lvl6pPr>
    <a:lvl7pPr marL="10887478" algn="l" defTabSz="3629159" rtl="0" eaLnBrk="1" latinLnBrk="0" hangingPunct="1">
      <a:defRPr sz="7100" kern="1200">
        <a:solidFill>
          <a:schemeClr val="tx1"/>
        </a:solidFill>
        <a:latin typeface="+mn-lt"/>
        <a:ea typeface="+mn-ea"/>
        <a:cs typeface="+mn-cs"/>
      </a:defRPr>
    </a:lvl7pPr>
    <a:lvl8pPr marL="12702057" algn="l" defTabSz="3629159" rtl="0" eaLnBrk="1" latinLnBrk="0" hangingPunct="1">
      <a:defRPr sz="7100" kern="1200">
        <a:solidFill>
          <a:schemeClr val="tx1"/>
        </a:solidFill>
        <a:latin typeface="+mn-lt"/>
        <a:ea typeface="+mn-ea"/>
        <a:cs typeface="+mn-cs"/>
      </a:defRPr>
    </a:lvl8pPr>
    <a:lvl9pPr marL="14516638" algn="l" defTabSz="3629159" rtl="0" eaLnBrk="1" latinLnBrk="0" hangingPunct="1">
      <a:defRPr sz="7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000" autoAdjust="0"/>
    <p:restoredTop sz="94660"/>
  </p:normalViewPr>
  <p:slideViewPr>
    <p:cSldViewPr snapToGrid="0">
      <p:cViewPr>
        <p:scale>
          <a:sx n="10" d="100"/>
          <a:sy n="10" d="100"/>
        </p:scale>
        <p:origin x="-2700" y="-174"/>
      </p:cViewPr>
      <p:guideLst>
        <p:guide orient="horz" pos="13607"/>
        <p:guide pos="102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0305" y="7070887"/>
            <a:ext cx="27543443" cy="15041880"/>
          </a:xfrm>
        </p:spPr>
        <p:txBody>
          <a:bodyPr anchor="b"/>
          <a:lstStyle>
            <a:lvl1pPr algn="ctr">
              <a:defRPr sz="213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50506" y="22692840"/>
            <a:ext cx="24303038" cy="10431301"/>
          </a:xfrm>
        </p:spPr>
        <p:txBody>
          <a:bodyPr/>
          <a:lstStyle>
            <a:lvl1pPr marL="0" indent="0" algn="ctr">
              <a:buNone/>
              <a:defRPr sz="8500"/>
            </a:lvl1pPr>
            <a:lvl2pPr marL="1620113" indent="0" algn="ctr">
              <a:buNone/>
              <a:defRPr sz="7100"/>
            </a:lvl2pPr>
            <a:lvl3pPr marL="3240226" indent="0" algn="ctr">
              <a:buNone/>
              <a:defRPr sz="6400"/>
            </a:lvl3pPr>
            <a:lvl4pPr marL="4860339" indent="0" algn="ctr">
              <a:buNone/>
              <a:defRPr sz="5700"/>
            </a:lvl4pPr>
            <a:lvl5pPr marL="6480452" indent="0" algn="ctr">
              <a:buNone/>
              <a:defRPr sz="5700"/>
            </a:lvl5pPr>
            <a:lvl6pPr marL="8100565" indent="0" algn="ctr">
              <a:buNone/>
              <a:defRPr sz="5700"/>
            </a:lvl6pPr>
            <a:lvl7pPr marL="9720678" indent="0" algn="ctr">
              <a:buNone/>
              <a:defRPr sz="5700"/>
            </a:lvl7pPr>
            <a:lvl8pPr marL="11340791" indent="0" algn="ctr">
              <a:buNone/>
              <a:defRPr sz="5700"/>
            </a:lvl8pPr>
            <a:lvl9pPr marL="12960904" indent="0" algn="ctr">
              <a:buNone/>
              <a:defRPr sz="57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55601-006C-4488-9608-00A431BDDE06}" type="datetimeFigureOut">
              <a:rPr lang="pt-BR" smtClean="0"/>
              <a:pPr/>
              <a:t>15/05/2019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4DCD2-91F0-4D64-999D-F4F62C288D3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372388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55601-006C-4488-9608-00A431BDDE06}" type="datetimeFigureOut">
              <a:rPr lang="pt-BR" smtClean="0"/>
              <a:pPr/>
              <a:t>15/05/2019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4DCD2-91F0-4D64-999D-F4F62C288D3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938444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903" y="10771359"/>
            <a:ext cx="27948493" cy="17972243"/>
          </a:xfrm>
        </p:spPr>
        <p:txBody>
          <a:bodyPr anchor="b"/>
          <a:lstStyle>
            <a:lvl1pPr>
              <a:defRPr sz="213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903" y="28913627"/>
            <a:ext cx="27948493" cy="9451178"/>
          </a:xfrm>
        </p:spPr>
        <p:txBody>
          <a:bodyPr/>
          <a:lstStyle>
            <a:lvl1pPr marL="0" indent="0">
              <a:buNone/>
              <a:defRPr sz="8500">
                <a:solidFill>
                  <a:schemeClr val="tx1"/>
                </a:solidFill>
              </a:defRPr>
            </a:lvl1pPr>
            <a:lvl2pPr marL="1620113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2pPr>
            <a:lvl3pPr marL="3240226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3pPr>
            <a:lvl4pPr marL="4860339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4pPr>
            <a:lvl5pPr marL="6480452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5pPr>
            <a:lvl6pPr marL="8100565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6pPr>
            <a:lvl7pPr marL="9720678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7pPr>
            <a:lvl8pPr marL="11340791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8pPr>
            <a:lvl9pPr marL="12960904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55601-006C-4488-9608-00A431BDDE06}" type="datetimeFigureOut">
              <a:rPr lang="pt-BR" smtClean="0"/>
              <a:pPr/>
              <a:t>15/05/2019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4DCD2-91F0-4D64-999D-F4F62C288D3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064536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779" y="11501438"/>
            <a:ext cx="13771721" cy="27413429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4551" y="11501438"/>
            <a:ext cx="13771721" cy="27413429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55601-006C-4488-9608-00A431BDDE06}" type="datetimeFigureOut">
              <a:rPr lang="pt-BR" smtClean="0"/>
              <a:pPr/>
              <a:t>15/05/2019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4DCD2-91F0-4D64-999D-F4F62C288D3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124516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999" y="2300298"/>
            <a:ext cx="27948493" cy="8351046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2003" y="10591328"/>
            <a:ext cx="13708430" cy="5190645"/>
          </a:xfrm>
        </p:spPr>
        <p:txBody>
          <a:bodyPr anchor="b"/>
          <a:lstStyle>
            <a:lvl1pPr marL="0" indent="0">
              <a:buNone/>
              <a:defRPr sz="8500" b="1"/>
            </a:lvl1pPr>
            <a:lvl2pPr marL="1620113" indent="0">
              <a:buNone/>
              <a:defRPr sz="7100" b="1"/>
            </a:lvl2pPr>
            <a:lvl3pPr marL="3240226" indent="0">
              <a:buNone/>
              <a:defRPr sz="6400" b="1"/>
            </a:lvl3pPr>
            <a:lvl4pPr marL="4860339" indent="0">
              <a:buNone/>
              <a:defRPr sz="5700" b="1"/>
            </a:lvl4pPr>
            <a:lvl5pPr marL="6480452" indent="0">
              <a:buNone/>
              <a:defRPr sz="5700" b="1"/>
            </a:lvl5pPr>
            <a:lvl6pPr marL="8100565" indent="0">
              <a:buNone/>
              <a:defRPr sz="5700" b="1"/>
            </a:lvl6pPr>
            <a:lvl7pPr marL="9720678" indent="0">
              <a:buNone/>
              <a:defRPr sz="5700" b="1"/>
            </a:lvl7pPr>
            <a:lvl8pPr marL="11340791" indent="0">
              <a:buNone/>
              <a:defRPr sz="5700" b="1"/>
            </a:lvl8pPr>
            <a:lvl9pPr marL="12960904" indent="0">
              <a:buNone/>
              <a:defRPr sz="57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2003" y="15781973"/>
            <a:ext cx="13708430" cy="23212904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4553" y="10591328"/>
            <a:ext cx="13775941" cy="5190645"/>
          </a:xfrm>
        </p:spPr>
        <p:txBody>
          <a:bodyPr anchor="b"/>
          <a:lstStyle>
            <a:lvl1pPr marL="0" indent="0">
              <a:buNone/>
              <a:defRPr sz="8500" b="1"/>
            </a:lvl1pPr>
            <a:lvl2pPr marL="1620113" indent="0">
              <a:buNone/>
              <a:defRPr sz="7100" b="1"/>
            </a:lvl2pPr>
            <a:lvl3pPr marL="3240226" indent="0">
              <a:buNone/>
              <a:defRPr sz="6400" b="1"/>
            </a:lvl3pPr>
            <a:lvl4pPr marL="4860339" indent="0">
              <a:buNone/>
              <a:defRPr sz="5700" b="1"/>
            </a:lvl4pPr>
            <a:lvl5pPr marL="6480452" indent="0">
              <a:buNone/>
              <a:defRPr sz="5700" b="1"/>
            </a:lvl5pPr>
            <a:lvl6pPr marL="8100565" indent="0">
              <a:buNone/>
              <a:defRPr sz="5700" b="1"/>
            </a:lvl6pPr>
            <a:lvl7pPr marL="9720678" indent="0">
              <a:buNone/>
              <a:defRPr sz="5700" b="1"/>
            </a:lvl7pPr>
            <a:lvl8pPr marL="11340791" indent="0">
              <a:buNone/>
              <a:defRPr sz="5700" b="1"/>
            </a:lvl8pPr>
            <a:lvl9pPr marL="12960904" indent="0">
              <a:buNone/>
              <a:defRPr sz="57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4553" y="15781973"/>
            <a:ext cx="13775941" cy="23212904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55601-006C-4488-9608-00A431BDDE06}" type="datetimeFigureOut">
              <a:rPr lang="pt-BR" smtClean="0"/>
              <a:pPr/>
              <a:t>15/05/2019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4DCD2-91F0-4D64-999D-F4F62C288D3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748531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55601-006C-4488-9608-00A431BDDE06}" type="datetimeFigureOut">
              <a:rPr lang="pt-BR" smtClean="0"/>
              <a:pPr/>
              <a:t>15/05/2019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4DCD2-91F0-4D64-999D-F4F62C288D3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235363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55601-006C-4488-9608-00A431BDDE06}" type="datetimeFigureOut">
              <a:rPr lang="pt-BR" smtClean="0"/>
              <a:pPr/>
              <a:t>15/05/2019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4DCD2-91F0-4D64-999D-F4F62C288D3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803943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999" y="2880360"/>
            <a:ext cx="10451150" cy="10081260"/>
          </a:xfrm>
        </p:spPr>
        <p:txBody>
          <a:bodyPr anchor="b"/>
          <a:lstStyle>
            <a:lvl1pPr>
              <a:defRPr sz="113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5941" y="6220788"/>
            <a:ext cx="16404551" cy="30703837"/>
          </a:xfrm>
        </p:spPr>
        <p:txBody>
          <a:bodyPr/>
          <a:lstStyle>
            <a:lvl1pPr>
              <a:defRPr sz="11300"/>
            </a:lvl1pPr>
            <a:lvl2pPr>
              <a:defRPr sz="9900"/>
            </a:lvl2pPr>
            <a:lvl3pPr>
              <a:defRPr sz="8500"/>
            </a:lvl3pPr>
            <a:lvl4pPr>
              <a:defRPr sz="7100"/>
            </a:lvl4pPr>
            <a:lvl5pPr>
              <a:defRPr sz="7100"/>
            </a:lvl5pPr>
            <a:lvl6pPr>
              <a:defRPr sz="7100"/>
            </a:lvl6pPr>
            <a:lvl7pPr>
              <a:defRPr sz="7100"/>
            </a:lvl7pPr>
            <a:lvl8pPr>
              <a:defRPr sz="7100"/>
            </a:lvl8pPr>
            <a:lvl9pPr>
              <a:defRPr sz="71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999" y="12961619"/>
            <a:ext cx="10451150" cy="24013005"/>
          </a:xfrm>
        </p:spPr>
        <p:txBody>
          <a:bodyPr/>
          <a:lstStyle>
            <a:lvl1pPr marL="0" indent="0">
              <a:buNone/>
              <a:defRPr sz="5700"/>
            </a:lvl1pPr>
            <a:lvl2pPr marL="1620113" indent="0">
              <a:buNone/>
              <a:defRPr sz="5000"/>
            </a:lvl2pPr>
            <a:lvl3pPr marL="3240226" indent="0">
              <a:buNone/>
              <a:defRPr sz="4300"/>
            </a:lvl3pPr>
            <a:lvl4pPr marL="4860339" indent="0">
              <a:buNone/>
              <a:defRPr sz="3500"/>
            </a:lvl4pPr>
            <a:lvl5pPr marL="6480452" indent="0">
              <a:buNone/>
              <a:defRPr sz="3500"/>
            </a:lvl5pPr>
            <a:lvl6pPr marL="8100565" indent="0">
              <a:buNone/>
              <a:defRPr sz="3500"/>
            </a:lvl6pPr>
            <a:lvl7pPr marL="9720678" indent="0">
              <a:buNone/>
              <a:defRPr sz="3500"/>
            </a:lvl7pPr>
            <a:lvl8pPr marL="11340791" indent="0">
              <a:buNone/>
              <a:defRPr sz="3500"/>
            </a:lvl8pPr>
            <a:lvl9pPr marL="12960904" indent="0">
              <a:buNone/>
              <a:defRPr sz="35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55601-006C-4488-9608-00A431BDDE06}" type="datetimeFigureOut">
              <a:rPr lang="pt-BR" smtClean="0"/>
              <a:pPr/>
              <a:t>15/05/2019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4DCD2-91F0-4D64-999D-F4F62C288D3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357582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999" y="2880360"/>
            <a:ext cx="10451150" cy="10081260"/>
          </a:xfrm>
        </p:spPr>
        <p:txBody>
          <a:bodyPr anchor="b"/>
          <a:lstStyle>
            <a:lvl1pPr>
              <a:defRPr sz="113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5941" y="6220788"/>
            <a:ext cx="16404551" cy="30703837"/>
          </a:xfrm>
        </p:spPr>
        <p:txBody>
          <a:bodyPr anchor="t"/>
          <a:lstStyle>
            <a:lvl1pPr marL="0" indent="0">
              <a:buNone/>
              <a:defRPr sz="11300"/>
            </a:lvl1pPr>
            <a:lvl2pPr marL="1620113" indent="0">
              <a:buNone/>
              <a:defRPr sz="9900"/>
            </a:lvl2pPr>
            <a:lvl3pPr marL="3240226" indent="0">
              <a:buNone/>
              <a:defRPr sz="8500"/>
            </a:lvl3pPr>
            <a:lvl4pPr marL="4860339" indent="0">
              <a:buNone/>
              <a:defRPr sz="7100"/>
            </a:lvl4pPr>
            <a:lvl5pPr marL="6480452" indent="0">
              <a:buNone/>
              <a:defRPr sz="7100"/>
            </a:lvl5pPr>
            <a:lvl6pPr marL="8100565" indent="0">
              <a:buNone/>
              <a:defRPr sz="7100"/>
            </a:lvl6pPr>
            <a:lvl7pPr marL="9720678" indent="0">
              <a:buNone/>
              <a:defRPr sz="7100"/>
            </a:lvl7pPr>
            <a:lvl8pPr marL="11340791" indent="0">
              <a:buNone/>
              <a:defRPr sz="7100"/>
            </a:lvl8pPr>
            <a:lvl9pPr marL="12960904" indent="0">
              <a:buNone/>
              <a:defRPr sz="71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999" y="12961619"/>
            <a:ext cx="10451150" cy="24013005"/>
          </a:xfrm>
        </p:spPr>
        <p:txBody>
          <a:bodyPr/>
          <a:lstStyle>
            <a:lvl1pPr marL="0" indent="0">
              <a:buNone/>
              <a:defRPr sz="5700"/>
            </a:lvl1pPr>
            <a:lvl2pPr marL="1620113" indent="0">
              <a:buNone/>
              <a:defRPr sz="5000"/>
            </a:lvl2pPr>
            <a:lvl3pPr marL="3240226" indent="0">
              <a:buNone/>
              <a:defRPr sz="4300"/>
            </a:lvl3pPr>
            <a:lvl4pPr marL="4860339" indent="0">
              <a:buNone/>
              <a:defRPr sz="3500"/>
            </a:lvl4pPr>
            <a:lvl5pPr marL="6480452" indent="0">
              <a:buNone/>
              <a:defRPr sz="3500"/>
            </a:lvl5pPr>
            <a:lvl6pPr marL="8100565" indent="0">
              <a:buNone/>
              <a:defRPr sz="3500"/>
            </a:lvl6pPr>
            <a:lvl7pPr marL="9720678" indent="0">
              <a:buNone/>
              <a:defRPr sz="3500"/>
            </a:lvl7pPr>
            <a:lvl8pPr marL="11340791" indent="0">
              <a:buNone/>
              <a:defRPr sz="3500"/>
            </a:lvl8pPr>
            <a:lvl9pPr marL="12960904" indent="0">
              <a:buNone/>
              <a:defRPr sz="35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55601-006C-4488-9608-00A431BDDE06}" type="datetimeFigureOut">
              <a:rPr lang="pt-BR" smtClean="0"/>
              <a:pPr/>
              <a:t>15/05/2019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4DCD2-91F0-4D64-999D-F4F62C288D3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360474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55601-006C-4488-9608-00A431BDDE06}" type="datetimeFigureOut">
              <a:rPr lang="pt-BR" smtClean="0"/>
              <a:pPr/>
              <a:t>15/05/2019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4DCD2-91F0-4D64-999D-F4F62C288D3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43694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9150" y="2300287"/>
            <a:ext cx="6987123" cy="36614580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780" y="2300287"/>
            <a:ext cx="20556319" cy="3661458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55601-006C-4488-9608-00A431BDDE06}" type="datetimeFigureOut">
              <a:rPr lang="pt-BR" smtClean="0"/>
              <a:pPr/>
              <a:t>15/05/2019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4DCD2-91F0-4D64-999D-F4F62C288D3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160441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779" y="2300298"/>
            <a:ext cx="27948493" cy="8351046"/>
          </a:xfrm>
          <a:prstGeom prst="rect">
            <a:avLst/>
          </a:prstGeom>
        </p:spPr>
        <p:txBody>
          <a:bodyPr vert="horz" lIns="91449" tIns="45725" rIns="91449" bIns="45725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779" y="11501438"/>
            <a:ext cx="27948493" cy="27413429"/>
          </a:xfrm>
          <a:prstGeom prst="rect">
            <a:avLst/>
          </a:prstGeom>
        </p:spPr>
        <p:txBody>
          <a:bodyPr vert="horz" lIns="91449" tIns="45725" rIns="91449" bIns="45725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779" y="40045014"/>
            <a:ext cx="7290911" cy="2300288"/>
          </a:xfrm>
          <a:prstGeom prst="rect">
            <a:avLst/>
          </a:prstGeom>
        </p:spPr>
        <p:txBody>
          <a:bodyPr vert="horz" lIns="91449" tIns="45725" rIns="91449" bIns="45725" rtlCol="0" anchor="ctr"/>
          <a:lstStyle>
            <a:lvl1pPr algn="l">
              <a:defRPr sz="4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155601-006C-4488-9608-00A431BDDE06}" type="datetimeFigureOut">
              <a:rPr lang="pt-BR" smtClean="0"/>
              <a:pPr/>
              <a:t>15/05/2019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3842" y="40045014"/>
            <a:ext cx="10936367" cy="2300288"/>
          </a:xfrm>
          <a:prstGeom prst="rect">
            <a:avLst/>
          </a:prstGeom>
        </p:spPr>
        <p:txBody>
          <a:bodyPr vert="horz" lIns="91449" tIns="45725" rIns="91449" bIns="45725" rtlCol="0" anchor="ctr"/>
          <a:lstStyle>
            <a:lvl1pPr algn="ctr">
              <a:defRPr sz="4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5360" y="40045014"/>
            <a:ext cx="7290911" cy="2300288"/>
          </a:xfrm>
          <a:prstGeom prst="rect">
            <a:avLst/>
          </a:prstGeom>
        </p:spPr>
        <p:txBody>
          <a:bodyPr vert="horz" lIns="91449" tIns="45725" rIns="91449" bIns="45725" rtlCol="0" anchor="ctr"/>
          <a:lstStyle>
            <a:lvl1pPr algn="r">
              <a:defRPr sz="4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14DCD2-91F0-4D64-999D-F4F62C288D3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010177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40226" rtl="0" eaLnBrk="1" latinLnBrk="0" hangingPunct="1">
        <a:lnSpc>
          <a:spcPct val="90000"/>
        </a:lnSpc>
        <a:spcBef>
          <a:spcPct val="0"/>
        </a:spcBef>
        <a:buNone/>
        <a:defRPr sz="15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0057" indent="-810057" algn="l" defTabSz="3240226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00" kern="1200">
          <a:solidFill>
            <a:schemeClr val="tx1"/>
          </a:solidFill>
          <a:latin typeface="+mn-lt"/>
          <a:ea typeface="+mn-ea"/>
          <a:cs typeface="+mn-cs"/>
        </a:defRPr>
      </a:lvl1pPr>
      <a:lvl2pPr marL="2430170" indent="-810057" algn="l" defTabSz="3240226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0" kern="1200">
          <a:solidFill>
            <a:schemeClr val="tx1"/>
          </a:solidFill>
          <a:latin typeface="+mn-lt"/>
          <a:ea typeface="+mn-ea"/>
          <a:cs typeface="+mn-cs"/>
        </a:defRPr>
      </a:lvl2pPr>
      <a:lvl3pPr marL="4050283" indent="-810057" algn="l" defTabSz="3240226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100" kern="1200">
          <a:solidFill>
            <a:schemeClr val="tx1"/>
          </a:solidFill>
          <a:latin typeface="+mn-lt"/>
          <a:ea typeface="+mn-ea"/>
          <a:cs typeface="+mn-cs"/>
        </a:defRPr>
      </a:lvl3pPr>
      <a:lvl4pPr marL="5670396" indent="-810057" algn="l" defTabSz="3240226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4pPr>
      <a:lvl5pPr marL="7290509" indent="-810057" algn="l" defTabSz="3240226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5pPr>
      <a:lvl6pPr marL="8910622" indent="-810057" algn="l" defTabSz="3240226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6pPr>
      <a:lvl7pPr marL="10530735" indent="-810057" algn="l" defTabSz="3240226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50848" indent="-810057" algn="l" defTabSz="3240226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8pPr>
      <a:lvl9pPr marL="13770961" indent="-810057" algn="l" defTabSz="3240226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40226" rtl="0" eaLnBrk="1" latinLnBrk="0" hangingPunct="1">
        <a:defRPr sz="6400" kern="1200">
          <a:solidFill>
            <a:schemeClr val="tx1"/>
          </a:solidFill>
          <a:latin typeface="+mn-lt"/>
          <a:ea typeface="+mn-ea"/>
          <a:cs typeface="+mn-cs"/>
        </a:defRPr>
      </a:lvl1pPr>
      <a:lvl2pPr marL="1620113" algn="l" defTabSz="3240226" rtl="0" eaLnBrk="1" latinLnBrk="0" hangingPunct="1">
        <a:defRPr sz="6400" kern="1200">
          <a:solidFill>
            <a:schemeClr val="tx1"/>
          </a:solidFill>
          <a:latin typeface="+mn-lt"/>
          <a:ea typeface="+mn-ea"/>
          <a:cs typeface="+mn-cs"/>
        </a:defRPr>
      </a:lvl2pPr>
      <a:lvl3pPr marL="3240226" algn="l" defTabSz="3240226" rtl="0" eaLnBrk="1" latinLnBrk="0" hangingPunct="1">
        <a:defRPr sz="6400" kern="1200">
          <a:solidFill>
            <a:schemeClr val="tx1"/>
          </a:solidFill>
          <a:latin typeface="+mn-lt"/>
          <a:ea typeface="+mn-ea"/>
          <a:cs typeface="+mn-cs"/>
        </a:defRPr>
      </a:lvl3pPr>
      <a:lvl4pPr marL="4860339" algn="l" defTabSz="3240226" rtl="0" eaLnBrk="1" latinLnBrk="0" hangingPunct="1">
        <a:defRPr sz="6400" kern="1200">
          <a:solidFill>
            <a:schemeClr val="tx1"/>
          </a:solidFill>
          <a:latin typeface="+mn-lt"/>
          <a:ea typeface="+mn-ea"/>
          <a:cs typeface="+mn-cs"/>
        </a:defRPr>
      </a:lvl4pPr>
      <a:lvl5pPr marL="6480452" algn="l" defTabSz="3240226" rtl="0" eaLnBrk="1" latinLnBrk="0" hangingPunct="1">
        <a:defRPr sz="6400" kern="1200">
          <a:solidFill>
            <a:schemeClr val="tx1"/>
          </a:solidFill>
          <a:latin typeface="+mn-lt"/>
          <a:ea typeface="+mn-ea"/>
          <a:cs typeface="+mn-cs"/>
        </a:defRPr>
      </a:lvl5pPr>
      <a:lvl6pPr marL="8100565" algn="l" defTabSz="3240226" rtl="0" eaLnBrk="1" latinLnBrk="0" hangingPunct="1">
        <a:defRPr sz="6400" kern="1200">
          <a:solidFill>
            <a:schemeClr val="tx1"/>
          </a:solidFill>
          <a:latin typeface="+mn-lt"/>
          <a:ea typeface="+mn-ea"/>
          <a:cs typeface="+mn-cs"/>
        </a:defRPr>
      </a:lvl6pPr>
      <a:lvl7pPr marL="9720678" algn="l" defTabSz="3240226" rtl="0" eaLnBrk="1" latinLnBrk="0" hangingPunct="1">
        <a:defRPr sz="6400" kern="1200">
          <a:solidFill>
            <a:schemeClr val="tx1"/>
          </a:solidFill>
          <a:latin typeface="+mn-lt"/>
          <a:ea typeface="+mn-ea"/>
          <a:cs typeface="+mn-cs"/>
        </a:defRPr>
      </a:lvl7pPr>
      <a:lvl8pPr marL="11340791" algn="l" defTabSz="3240226" rtl="0" eaLnBrk="1" latinLnBrk="0" hangingPunct="1">
        <a:defRPr sz="6400" kern="1200">
          <a:solidFill>
            <a:schemeClr val="tx1"/>
          </a:solidFill>
          <a:latin typeface="+mn-lt"/>
          <a:ea typeface="+mn-ea"/>
          <a:cs typeface="+mn-cs"/>
        </a:defRPr>
      </a:lvl8pPr>
      <a:lvl9pPr marL="12960904" algn="l" defTabSz="3240226" rtl="0" eaLnBrk="1" latinLnBrk="0" hangingPunct="1">
        <a:defRPr sz="6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/>
          <p:cNvSpPr txBox="1">
            <a:spLocks/>
          </p:cNvSpPr>
          <p:nvPr/>
        </p:nvSpPr>
        <p:spPr>
          <a:xfrm>
            <a:off x="720305" y="8137204"/>
            <a:ext cx="30675408" cy="2736304"/>
          </a:xfrm>
          <a:prstGeom prst="rect">
            <a:avLst/>
          </a:prstGeom>
          <a:noFill/>
          <a:ln>
            <a:noFill/>
          </a:ln>
        </p:spPr>
        <p:txBody>
          <a:bodyPr lIns="91407" tIns="91407" rIns="91407" bIns="91407" anchor="ctr" anchorCtr="0">
            <a:noAutofit/>
          </a:bodyPr>
          <a:lstStyle/>
          <a:p>
            <a:pPr lvl="0" algn="ctr">
              <a:buClr>
                <a:schemeClr val="dk1"/>
              </a:buClr>
            </a:pPr>
            <a:r>
              <a:rPr lang="pt-BR" sz="4400" dirty="0" smtClean="0"/>
              <a:t>Autores</a:t>
            </a:r>
            <a:endParaRPr lang="pt-BR" sz="4400" u="sng" dirty="0" smtClean="0"/>
          </a:p>
        </p:txBody>
      </p:sp>
      <p:sp>
        <p:nvSpPr>
          <p:cNvPr id="11" name="CaixaDeTexto 10"/>
          <p:cNvSpPr txBox="1"/>
          <p:nvPr/>
        </p:nvSpPr>
        <p:spPr>
          <a:xfrm>
            <a:off x="1003855" y="4975163"/>
            <a:ext cx="30558692" cy="259070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lIns="432054" tIns="216027" rIns="432054" bIns="216027" rtlCol="0">
            <a:spAutoFit/>
          </a:bodyPr>
          <a:lstStyle/>
          <a:p>
            <a:pPr algn="ctr"/>
            <a:r>
              <a:rPr lang="pt-BR" sz="7000" b="1" dirty="0" smtClean="0"/>
              <a:t>TÍTULO</a:t>
            </a:r>
          </a:p>
          <a:p>
            <a:pPr algn="ctr"/>
            <a:endParaRPr lang="pt-BR" sz="7000" dirty="0"/>
          </a:p>
        </p:txBody>
      </p:sp>
      <p:sp>
        <p:nvSpPr>
          <p:cNvPr id="26" name="Título 1"/>
          <p:cNvSpPr txBox="1">
            <a:spLocks/>
          </p:cNvSpPr>
          <p:nvPr/>
        </p:nvSpPr>
        <p:spPr>
          <a:xfrm>
            <a:off x="648297" y="40756828"/>
            <a:ext cx="30675408" cy="1872208"/>
          </a:xfrm>
          <a:prstGeom prst="rect">
            <a:avLst/>
          </a:prstGeom>
          <a:noFill/>
          <a:ln>
            <a:noFill/>
          </a:ln>
        </p:spPr>
        <p:txBody>
          <a:bodyPr lIns="91407" tIns="91407" rIns="91407" bIns="91407" anchor="ctr" anchorCtr="0">
            <a:noAutofit/>
          </a:bodyPr>
          <a:lstStyle/>
          <a:p>
            <a:pPr algn="r">
              <a:buClr>
                <a:schemeClr val="dk1"/>
              </a:buClr>
            </a:pPr>
            <a:r>
              <a:rPr lang="pt-BR" sz="2800" dirty="0" smtClean="0"/>
              <a:t>INFORMAÇÕES DOS AUTORES OU OUTRAS INFORMAÇÕES (AGRADECIMENTOS, FINANCIAMENTO, ETC)</a:t>
            </a:r>
          </a:p>
        </p:txBody>
      </p:sp>
      <p:cxnSp>
        <p:nvCxnSpPr>
          <p:cNvPr id="27" name="Conector reto 26"/>
          <p:cNvCxnSpPr/>
          <p:nvPr/>
        </p:nvCxnSpPr>
        <p:spPr>
          <a:xfrm>
            <a:off x="720305" y="40828836"/>
            <a:ext cx="308914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CaixaDeTexto 14"/>
          <p:cNvSpPr txBox="1">
            <a:spLocks noChangeArrowheads="1"/>
          </p:cNvSpPr>
          <p:nvPr/>
        </p:nvSpPr>
        <p:spPr bwMode="auto">
          <a:xfrm>
            <a:off x="1485900" y="11208045"/>
            <a:ext cx="13682663" cy="92332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1" hangingPunct="1"/>
            <a:r>
              <a:rPr lang="pt-BR" sz="5400" b="1" dirty="0">
                <a:latin typeface="Times New Roman" charset="0"/>
                <a:cs typeface="Times New Roman" charset="0"/>
              </a:rPr>
              <a:t>INTRODUÇÃO</a:t>
            </a:r>
          </a:p>
          <a:p>
            <a:pPr algn="just" eaLnBrk="1" hangingPunct="1"/>
            <a:endParaRPr lang="pt-BR" sz="5400" b="1" dirty="0">
              <a:latin typeface="Times New Roman" charset="0"/>
              <a:cs typeface="Times New Roman" charset="0"/>
            </a:endParaRPr>
          </a:p>
          <a:p>
            <a:pPr algn="just"/>
            <a:r>
              <a:rPr lang="pt-BR" sz="5400" dirty="0">
                <a:latin typeface="Times New Roman" charset="0"/>
                <a:cs typeface="Times New Roman" charset="0"/>
              </a:rPr>
              <a:t>     </a:t>
            </a:r>
            <a:r>
              <a:rPr lang="pt-BR" sz="5400" dirty="0" err="1" smtClean="0">
                <a:latin typeface="Times New Roman" charset="0"/>
                <a:cs typeface="Times New Roman" charset="0"/>
              </a:rPr>
              <a:t>xxxxxxxxxxxx</a:t>
            </a:r>
            <a:endParaRPr lang="pt-BR" sz="5400" dirty="0" smtClean="0">
              <a:latin typeface="Times New Roman" charset="0"/>
              <a:cs typeface="Times New Roman" charset="0"/>
            </a:endParaRPr>
          </a:p>
          <a:p>
            <a:pPr algn="just"/>
            <a:endParaRPr lang="pt-BR" sz="5400" dirty="0" smtClean="0">
              <a:latin typeface="Times New Roman" charset="0"/>
              <a:cs typeface="Times New Roman" charset="0"/>
            </a:endParaRPr>
          </a:p>
          <a:p>
            <a:pPr algn="just"/>
            <a:endParaRPr lang="pt-BR" sz="5400" dirty="0" smtClean="0">
              <a:latin typeface="Times New Roman" charset="0"/>
              <a:cs typeface="Times New Roman" charset="0"/>
            </a:endParaRPr>
          </a:p>
          <a:p>
            <a:pPr algn="just"/>
            <a:endParaRPr lang="pt-BR" sz="5400" dirty="0">
              <a:latin typeface="Times New Roman" charset="0"/>
              <a:cs typeface="Times New Roman" charset="0"/>
            </a:endParaRPr>
          </a:p>
          <a:p>
            <a:pPr algn="just" eaLnBrk="1" hangingPunct="1"/>
            <a:endParaRPr lang="pt-BR" sz="5400" b="1" dirty="0" smtClean="0">
              <a:latin typeface="Times New Roman" charset="0"/>
              <a:cs typeface="Times New Roman" charset="0"/>
            </a:endParaRPr>
          </a:p>
          <a:p>
            <a:pPr algn="just" eaLnBrk="1" hangingPunct="1"/>
            <a:endParaRPr lang="pt-BR" sz="5400" b="1" dirty="0" smtClean="0">
              <a:latin typeface="Times New Roman" charset="0"/>
              <a:cs typeface="Times New Roman" charset="0"/>
            </a:endParaRPr>
          </a:p>
          <a:p>
            <a:pPr algn="just" eaLnBrk="1" hangingPunct="1"/>
            <a:endParaRPr lang="pt-BR" sz="5400" b="1" dirty="0" smtClean="0">
              <a:latin typeface="Times New Roman" charset="0"/>
              <a:cs typeface="Times New Roman" charset="0"/>
            </a:endParaRPr>
          </a:p>
          <a:p>
            <a:pPr algn="just" eaLnBrk="1" hangingPunct="1"/>
            <a:endParaRPr lang="pt-BR" sz="5400" b="1" dirty="0" smtClean="0">
              <a:latin typeface="Times New Roman" charset="0"/>
              <a:cs typeface="Times New Roman" charset="0"/>
            </a:endParaRPr>
          </a:p>
          <a:p>
            <a:pPr algn="just" eaLnBrk="1" hangingPunct="1"/>
            <a:endParaRPr lang="pt-BR" sz="5400" b="1" dirty="0">
              <a:latin typeface="Times New Roman" charset="0"/>
              <a:cs typeface="Times New Roman" charset="0"/>
            </a:endParaRPr>
          </a:p>
        </p:txBody>
      </p:sp>
      <p:sp>
        <p:nvSpPr>
          <p:cNvPr id="86" name="CaixaDeTexto 14"/>
          <p:cNvSpPr txBox="1">
            <a:spLocks noChangeArrowheads="1"/>
          </p:cNvSpPr>
          <p:nvPr/>
        </p:nvSpPr>
        <p:spPr bwMode="auto">
          <a:xfrm>
            <a:off x="16432213" y="11236621"/>
            <a:ext cx="14617700" cy="1791259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/>
            <a:r>
              <a:rPr lang="pt-BR" sz="5400" b="1" dirty="0">
                <a:latin typeface="Times New Roman" charset="0"/>
                <a:cs typeface="Times New Roman" charset="0"/>
              </a:rPr>
              <a:t>RESULTADOS</a:t>
            </a:r>
          </a:p>
          <a:p>
            <a:pPr algn="just" eaLnBrk="1" hangingPunct="1"/>
            <a:endParaRPr lang="pt-BR" sz="5400" dirty="0">
              <a:latin typeface="Times New Roman" charset="0"/>
              <a:cs typeface="Times New Roman" charset="0"/>
            </a:endParaRPr>
          </a:p>
          <a:p>
            <a:pPr algn="just" eaLnBrk="1" hangingPunct="1"/>
            <a:r>
              <a:rPr lang="pt-BR" sz="5400" dirty="0" smtClean="0">
                <a:latin typeface="Times New Roman" charset="0"/>
                <a:cs typeface="Times New Roman" charset="0"/>
              </a:rPr>
              <a:t>XXXXXXXXXXXXXXXXXXXXXXXXXX</a:t>
            </a:r>
          </a:p>
          <a:p>
            <a:pPr algn="just" eaLnBrk="1" hangingPunct="1"/>
            <a:endParaRPr lang="pt-BR" sz="5400" dirty="0" smtClean="0">
              <a:latin typeface="Times New Roman" charset="0"/>
              <a:cs typeface="Times New Roman" charset="0"/>
            </a:endParaRPr>
          </a:p>
          <a:p>
            <a:pPr algn="just" eaLnBrk="1" hangingPunct="1"/>
            <a:endParaRPr lang="pt-BR" sz="5400" dirty="0" smtClean="0">
              <a:latin typeface="Times New Roman" charset="0"/>
              <a:cs typeface="Times New Roman" charset="0"/>
            </a:endParaRPr>
          </a:p>
          <a:p>
            <a:pPr algn="just" eaLnBrk="1" hangingPunct="1"/>
            <a:endParaRPr lang="pt-BR" sz="5400" dirty="0" smtClean="0">
              <a:latin typeface="Times New Roman" charset="0"/>
              <a:cs typeface="Times New Roman" charset="0"/>
            </a:endParaRPr>
          </a:p>
          <a:p>
            <a:pPr algn="just" eaLnBrk="1" hangingPunct="1"/>
            <a:endParaRPr lang="pt-BR" sz="5400" dirty="0" smtClean="0">
              <a:latin typeface="Times New Roman" charset="0"/>
              <a:cs typeface="Times New Roman" charset="0"/>
            </a:endParaRPr>
          </a:p>
          <a:p>
            <a:pPr algn="just" eaLnBrk="1" hangingPunct="1"/>
            <a:endParaRPr lang="pt-BR" sz="5400" dirty="0" smtClean="0">
              <a:latin typeface="Times New Roman" charset="0"/>
              <a:cs typeface="Times New Roman" charset="0"/>
            </a:endParaRPr>
          </a:p>
          <a:p>
            <a:pPr algn="just" eaLnBrk="1" hangingPunct="1"/>
            <a:endParaRPr lang="pt-BR" sz="5400" dirty="0" smtClean="0">
              <a:latin typeface="Times New Roman" charset="0"/>
              <a:cs typeface="Times New Roman" charset="0"/>
            </a:endParaRPr>
          </a:p>
          <a:p>
            <a:pPr algn="just" eaLnBrk="1" hangingPunct="1"/>
            <a:endParaRPr lang="pt-BR" sz="5400" dirty="0" smtClean="0">
              <a:latin typeface="Times New Roman" charset="0"/>
              <a:cs typeface="Times New Roman" charset="0"/>
            </a:endParaRPr>
          </a:p>
          <a:p>
            <a:pPr algn="just" eaLnBrk="1" hangingPunct="1"/>
            <a:endParaRPr lang="pt-BR" sz="5400" dirty="0" smtClean="0">
              <a:latin typeface="Times New Roman" charset="0"/>
              <a:cs typeface="Times New Roman" charset="0"/>
            </a:endParaRPr>
          </a:p>
          <a:p>
            <a:pPr algn="just" eaLnBrk="1" hangingPunct="1"/>
            <a:endParaRPr lang="pt-BR" sz="5400" dirty="0" smtClean="0">
              <a:latin typeface="Times New Roman" charset="0"/>
              <a:cs typeface="Times New Roman" charset="0"/>
            </a:endParaRPr>
          </a:p>
          <a:p>
            <a:pPr algn="just" eaLnBrk="1" hangingPunct="1"/>
            <a:endParaRPr lang="pt-BR" sz="5400" dirty="0" smtClean="0">
              <a:latin typeface="Times New Roman" charset="0"/>
              <a:cs typeface="Times New Roman" charset="0"/>
            </a:endParaRPr>
          </a:p>
          <a:p>
            <a:pPr algn="just" eaLnBrk="1" hangingPunct="1"/>
            <a:endParaRPr lang="pt-BR" sz="5400" dirty="0" smtClean="0">
              <a:latin typeface="Times New Roman" charset="0"/>
              <a:cs typeface="Times New Roman" charset="0"/>
            </a:endParaRPr>
          </a:p>
          <a:p>
            <a:pPr algn="just" eaLnBrk="1" hangingPunct="1"/>
            <a:endParaRPr lang="pt-BR" sz="5400" dirty="0" smtClean="0">
              <a:latin typeface="Times New Roman" charset="0"/>
              <a:cs typeface="Times New Roman" charset="0"/>
            </a:endParaRPr>
          </a:p>
          <a:p>
            <a:pPr algn="just" eaLnBrk="1" hangingPunct="1"/>
            <a:endParaRPr lang="pt-BR" sz="5400" dirty="0" smtClean="0">
              <a:latin typeface="Times New Roman" charset="0"/>
              <a:cs typeface="Times New Roman" charset="0"/>
            </a:endParaRPr>
          </a:p>
          <a:p>
            <a:pPr algn="just" eaLnBrk="1" hangingPunct="1"/>
            <a:endParaRPr lang="pt-BR" sz="5400" dirty="0">
              <a:latin typeface="Times New Roman" charset="0"/>
              <a:cs typeface="Times New Roman" charset="0"/>
            </a:endParaRPr>
          </a:p>
          <a:p>
            <a:pPr algn="just" eaLnBrk="1" hangingPunct="1"/>
            <a:endParaRPr lang="pt-BR" sz="6000" dirty="0"/>
          </a:p>
          <a:p>
            <a:pPr algn="just" eaLnBrk="1" hangingPunct="1"/>
            <a:endParaRPr lang="pt-BR" sz="6000" dirty="0"/>
          </a:p>
          <a:p>
            <a:pPr algn="just" eaLnBrk="1" hangingPunct="1"/>
            <a:endParaRPr lang="pt-BR" sz="6000" dirty="0" smtClean="0"/>
          </a:p>
          <a:p>
            <a:pPr algn="just" eaLnBrk="1" hangingPunct="1"/>
            <a:endParaRPr lang="pt-BR" sz="6000" dirty="0"/>
          </a:p>
        </p:txBody>
      </p:sp>
      <p:sp>
        <p:nvSpPr>
          <p:cNvPr id="87" name="CaixaDeTexto 14"/>
          <p:cNvSpPr txBox="1">
            <a:spLocks noChangeArrowheads="1"/>
          </p:cNvSpPr>
          <p:nvPr/>
        </p:nvSpPr>
        <p:spPr bwMode="auto">
          <a:xfrm>
            <a:off x="1472047" y="20920051"/>
            <a:ext cx="13682663" cy="34163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/>
            <a:r>
              <a:rPr lang="pt-BR" sz="5400" b="1" dirty="0" smtClean="0">
                <a:latin typeface="Times New Roman" charset="0"/>
                <a:cs typeface="Times New Roman" charset="0"/>
              </a:rPr>
              <a:t>OBJETIVOS</a:t>
            </a:r>
            <a:endParaRPr lang="pt-BR" sz="5400" b="1" dirty="0">
              <a:latin typeface="Times New Roman" charset="0"/>
              <a:cs typeface="Times New Roman" charset="0"/>
            </a:endParaRPr>
          </a:p>
          <a:p>
            <a:pPr algn="just" eaLnBrk="1" hangingPunct="1"/>
            <a:endParaRPr lang="pt-BR" sz="5400" b="1" dirty="0">
              <a:latin typeface="Times New Roman" charset="0"/>
              <a:cs typeface="Times New Roman" charset="0"/>
            </a:endParaRPr>
          </a:p>
          <a:p>
            <a:pPr algn="just"/>
            <a:r>
              <a:rPr lang="pt-BR" sz="5400" dirty="0" smtClean="0">
                <a:latin typeface="Times New Roman" charset="0"/>
                <a:cs typeface="Times New Roman" charset="0"/>
              </a:rPr>
              <a:t>XXXXXXXXXXXXXXXXXXXXXXX</a:t>
            </a:r>
            <a:endParaRPr lang="pt-BR" sz="5400" b="1" dirty="0">
              <a:latin typeface="Times New Roman" charset="0"/>
              <a:cs typeface="Times New Roman" charset="0"/>
            </a:endParaRPr>
          </a:p>
          <a:p>
            <a:pPr algn="just" eaLnBrk="1" hangingPunct="1"/>
            <a:endParaRPr lang="pt-BR" sz="5400" dirty="0">
              <a:latin typeface="Times New Roman" charset="0"/>
              <a:cs typeface="Times New Roman" charset="0"/>
            </a:endParaRPr>
          </a:p>
        </p:txBody>
      </p:sp>
      <p:sp>
        <p:nvSpPr>
          <p:cNvPr id="88" name="CaixaDeTexto 14"/>
          <p:cNvSpPr txBox="1">
            <a:spLocks noChangeArrowheads="1"/>
          </p:cNvSpPr>
          <p:nvPr/>
        </p:nvSpPr>
        <p:spPr bwMode="auto">
          <a:xfrm>
            <a:off x="1485900" y="25090255"/>
            <a:ext cx="13682663" cy="1505027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/>
            <a:r>
              <a:rPr lang="pt-BR" sz="5400" b="1" dirty="0" smtClean="0">
                <a:latin typeface="Times New Roman" charset="0"/>
                <a:cs typeface="Times New Roman" charset="0"/>
              </a:rPr>
              <a:t>MATERIAIS </a:t>
            </a:r>
            <a:r>
              <a:rPr lang="pt-BR" sz="5400" b="1" dirty="0">
                <a:latin typeface="Times New Roman" charset="0"/>
                <a:cs typeface="Times New Roman" charset="0"/>
              </a:rPr>
              <a:t>E MÉTODO</a:t>
            </a:r>
          </a:p>
          <a:p>
            <a:pPr algn="just" eaLnBrk="1" hangingPunct="1"/>
            <a:r>
              <a:rPr lang="pt-BR" sz="5400" dirty="0">
                <a:latin typeface="Times New Roman" charset="0"/>
                <a:cs typeface="Times New Roman" charset="0"/>
              </a:rPr>
              <a:t> </a:t>
            </a:r>
          </a:p>
          <a:p>
            <a:pPr algn="just" eaLnBrk="1" hangingPunct="1"/>
            <a:r>
              <a:rPr lang="pt-BR" sz="5400" dirty="0" smtClean="0">
                <a:latin typeface="Times New Roman" charset="0"/>
                <a:cs typeface="Times New Roman" charset="0"/>
              </a:rPr>
              <a:t>XXXXXXXXXXXXXXXXXXXXXXX</a:t>
            </a:r>
          </a:p>
          <a:p>
            <a:pPr algn="just" eaLnBrk="1" hangingPunct="1"/>
            <a:endParaRPr lang="pt-BR" sz="5400" dirty="0" smtClean="0">
              <a:latin typeface="Times New Roman" charset="0"/>
              <a:cs typeface="Times New Roman" charset="0"/>
            </a:endParaRPr>
          </a:p>
          <a:p>
            <a:pPr algn="just" eaLnBrk="1" hangingPunct="1"/>
            <a:endParaRPr lang="pt-BR" sz="5400" dirty="0" smtClean="0">
              <a:latin typeface="Times New Roman" charset="0"/>
              <a:cs typeface="Times New Roman" charset="0"/>
            </a:endParaRPr>
          </a:p>
          <a:p>
            <a:pPr algn="just" eaLnBrk="1" hangingPunct="1"/>
            <a:endParaRPr lang="pt-BR" sz="5400" dirty="0" smtClean="0">
              <a:latin typeface="Times New Roman" charset="0"/>
              <a:cs typeface="Times New Roman" charset="0"/>
            </a:endParaRPr>
          </a:p>
          <a:p>
            <a:pPr algn="just" eaLnBrk="1" hangingPunct="1"/>
            <a:endParaRPr lang="pt-BR" sz="5400" dirty="0" smtClean="0">
              <a:latin typeface="Times New Roman" charset="0"/>
              <a:cs typeface="Times New Roman" charset="0"/>
            </a:endParaRPr>
          </a:p>
          <a:p>
            <a:pPr algn="just" eaLnBrk="1" hangingPunct="1"/>
            <a:endParaRPr lang="pt-BR" sz="5400" dirty="0" smtClean="0">
              <a:latin typeface="Times New Roman" charset="0"/>
              <a:cs typeface="Times New Roman" charset="0"/>
            </a:endParaRPr>
          </a:p>
          <a:p>
            <a:pPr algn="just" eaLnBrk="1" hangingPunct="1"/>
            <a:endParaRPr lang="pt-BR" sz="5400" dirty="0" smtClean="0">
              <a:latin typeface="Times New Roman" charset="0"/>
              <a:cs typeface="Times New Roman" charset="0"/>
            </a:endParaRPr>
          </a:p>
          <a:p>
            <a:pPr algn="just" eaLnBrk="1" hangingPunct="1"/>
            <a:endParaRPr lang="pt-BR" sz="5400" dirty="0" smtClean="0">
              <a:latin typeface="Times New Roman" charset="0"/>
              <a:cs typeface="Times New Roman" charset="0"/>
            </a:endParaRPr>
          </a:p>
          <a:p>
            <a:pPr algn="just" eaLnBrk="1" hangingPunct="1"/>
            <a:endParaRPr lang="pt-BR" sz="5400" dirty="0" smtClean="0">
              <a:latin typeface="Times New Roman" charset="0"/>
              <a:cs typeface="Times New Roman" charset="0"/>
            </a:endParaRPr>
          </a:p>
          <a:p>
            <a:pPr algn="just" eaLnBrk="1" hangingPunct="1"/>
            <a:endParaRPr lang="pt-BR" sz="5400" dirty="0" smtClean="0">
              <a:latin typeface="Times New Roman" charset="0"/>
              <a:cs typeface="Times New Roman" charset="0"/>
            </a:endParaRPr>
          </a:p>
          <a:p>
            <a:pPr algn="just" eaLnBrk="1" hangingPunct="1"/>
            <a:endParaRPr lang="pt-BR" sz="5400" dirty="0" smtClean="0">
              <a:latin typeface="Times New Roman" charset="0"/>
              <a:cs typeface="Times New Roman" charset="0"/>
            </a:endParaRPr>
          </a:p>
          <a:p>
            <a:pPr algn="just" eaLnBrk="1" hangingPunct="1"/>
            <a:endParaRPr lang="pt-BR" sz="5400" dirty="0" smtClean="0">
              <a:latin typeface="Times New Roman" charset="0"/>
              <a:cs typeface="Times New Roman" charset="0"/>
            </a:endParaRPr>
          </a:p>
          <a:p>
            <a:pPr algn="just" eaLnBrk="1" hangingPunct="1"/>
            <a:endParaRPr lang="pt-BR" sz="5400" dirty="0" smtClean="0">
              <a:latin typeface="Times New Roman" charset="0"/>
              <a:cs typeface="Times New Roman" charset="0"/>
            </a:endParaRPr>
          </a:p>
          <a:p>
            <a:pPr algn="just" eaLnBrk="1" hangingPunct="1"/>
            <a:endParaRPr lang="pt-BR" sz="5400" dirty="0" smtClean="0">
              <a:latin typeface="Times New Roman" charset="0"/>
              <a:cs typeface="Times New Roman" charset="0"/>
            </a:endParaRPr>
          </a:p>
          <a:p>
            <a:pPr algn="just" eaLnBrk="1" hangingPunct="1"/>
            <a:endParaRPr lang="pt-BR" sz="5400" dirty="0">
              <a:latin typeface="Times New Roman" charset="0"/>
              <a:cs typeface="Times New Roman" charset="0"/>
            </a:endParaRPr>
          </a:p>
          <a:p>
            <a:pPr algn="just" eaLnBrk="1" hangingPunct="1"/>
            <a:endParaRPr lang="pt-BR" sz="5400" dirty="0">
              <a:latin typeface="Times New Roman" charset="0"/>
              <a:cs typeface="Times New Roman" charset="0"/>
            </a:endParaRPr>
          </a:p>
        </p:txBody>
      </p:sp>
      <p:sp>
        <p:nvSpPr>
          <p:cNvPr id="89" name="CaixaDeTexto 14"/>
          <p:cNvSpPr txBox="1">
            <a:spLocks noChangeArrowheads="1"/>
          </p:cNvSpPr>
          <p:nvPr/>
        </p:nvSpPr>
        <p:spPr bwMode="auto">
          <a:xfrm>
            <a:off x="16501486" y="30075985"/>
            <a:ext cx="14617700" cy="50783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/>
            <a:r>
              <a:rPr lang="pt-BR" sz="5400" b="1" dirty="0" smtClean="0">
                <a:latin typeface="Times New Roman" charset="0"/>
                <a:cs typeface="Times New Roman" charset="0"/>
              </a:rPr>
              <a:t>CONCLUSÕES</a:t>
            </a:r>
            <a:endParaRPr lang="pt-BR" sz="5400" b="1" dirty="0">
              <a:latin typeface="Times New Roman" charset="0"/>
              <a:cs typeface="Times New Roman" charset="0"/>
            </a:endParaRPr>
          </a:p>
          <a:p>
            <a:pPr algn="just" eaLnBrk="1" hangingPunct="1"/>
            <a:endParaRPr lang="pt-BR" sz="5400" dirty="0">
              <a:latin typeface="Times New Roman" charset="0"/>
              <a:cs typeface="Times New Roman" charset="0"/>
            </a:endParaRPr>
          </a:p>
          <a:p>
            <a:pPr algn="just" eaLnBrk="1" hangingPunct="1"/>
            <a:r>
              <a:rPr lang="pt-BR" sz="5400" dirty="0">
                <a:latin typeface="Times New Roman" charset="0"/>
                <a:cs typeface="Times New Roman" charset="0"/>
              </a:rPr>
              <a:t>     </a:t>
            </a:r>
            <a:r>
              <a:rPr lang="pt-BR" sz="5400" dirty="0" smtClean="0">
                <a:latin typeface="Times New Roman" charset="0"/>
                <a:cs typeface="Times New Roman" charset="0"/>
              </a:rPr>
              <a:t>XXXXXXXXXXXXXXXXXXXXXXX</a:t>
            </a:r>
            <a:endParaRPr lang="pt-BR" sz="5400" dirty="0">
              <a:latin typeface="Times New Roman" charset="0"/>
              <a:cs typeface="Times New Roman" charset="0"/>
            </a:endParaRPr>
          </a:p>
          <a:p>
            <a:pPr algn="just" eaLnBrk="1" hangingPunct="1"/>
            <a:endParaRPr lang="pt-BR" sz="5400" dirty="0">
              <a:latin typeface="Times New Roman" charset="0"/>
              <a:cs typeface="Times New Roman" charset="0"/>
            </a:endParaRPr>
          </a:p>
          <a:p>
            <a:pPr algn="just" eaLnBrk="1" hangingPunct="1"/>
            <a:endParaRPr lang="pt-BR" sz="5400" dirty="0">
              <a:latin typeface="Times New Roman" charset="0"/>
              <a:cs typeface="Times New Roman" charset="0"/>
            </a:endParaRPr>
          </a:p>
          <a:p>
            <a:pPr algn="just" eaLnBrk="1" hangingPunct="1"/>
            <a:endParaRPr lang="pt-BR" sz="5400" b="1" dirty="0">
              <a:latin typeface="Times New Roman" charset="0"/>
              <a:cs typeface="Times New Roman" charset="0"/>
            </a:endParaRPr>
          </a:p>
        </p:txBody>
      </p:sp>
      <p:sp>
        <p:nvSpPr>
          <p:cNvPr id="90" name="CaixaDeTexto 14"/>
          <p:cNvSpPr txBox="1">
            <a:spLocks noChangeArrowheads="1"/>
          </p:cNvSpPr>
          <p:nvPr/>
        </p:nvSpPr>
        <p:spPr bwMode="auto">
          <a:xfrm>
            <a:off x="16432213" y="35883784"/>
            <a:ext cx="14617700" cy="43396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/>
            <a:r>
              <a:rPr lang="pt-PT" sz="5400" b="1" dirty="0" smtClean="0">
                <a:latin typeface="Times New Roman" charset="0"/>
                <a:cs typeface="Times New Roman" charset="0"/>
              </a:rPr>
              <a:t>REFERÊNCIAS</a:t>
            </a:r>
          </a:p>
          <a:p>
            <a:pPr algn="just" eaLnBrk="1" hangingPunct="1"/>
            <a:endParaRPr lang="pt-PT" sz="4000" dirty="0" smtClean="0">
              <a:latin typeface="Times New Roman" charset="0"/>
              <a:cs typeface="Times New Roman" charset="0"/>
            </a:endParaRPr>
          </a:p>
          <a:p>
            <a:pPr algn="just" eaLnBrk="1" hangingPunct="1"/>
            <a:r>
              <a:rPr lang="pt-PT" sz="3400" dirty="0" smtClean="0">
                <a:latin typeface="Times New Roman" charset="0"/>
                <a:cs typeface="Times New Roman" charset="0"/>
              </a:rPr>
              <a:t>XXXXXXXXXXXXXXXXXXXXXXX</a:t>
            </a:r>
          </a:p>
          <a:p>
            <a:pPr algn="just" eaLnBrk="1" hangingPunct="1"/>
            <a:endParaRPr lang="pt-PT" sz="3400" dirty="0" smtClean="0">
              <a:latin typeface="Times New Roman" charset="0"/>
              <a:cs typeface="Times New Roman" charset="0"/>
            </a:endParaRPr>
          </a:p>
          <a:p>
            <a:pPr algn="just" eaLnBrk="1" hangingPunct="1"/>
            <a:endParaRPr lang="pt-PT" sz="3400" dirty="0" smtClean="0">
              <a:latin typeface="Times New Roman" charset="0"/>
              <a:cs typeface="Times New Roman" charset="0"/>
            </a:endParaRPr>
          </a:p>
          <a:p>
            <a:pPr algn="just" eaLnBrk="1" hangingPunct="1"/>
            <a:endParaRPr lang="pt-BR" sz="4000" dirty="0" smtClean="0">
              <a:latin typeface="Times New Roman" charset="0"/>
              <a:cs typeface="Times New Roman" charset="0"/>
            </a:endParaRPr>
          </a:p>
          <a:p>
            <a:pPr algn="just" eaLnBrk="1" hangingPunct="1"/>
            <a:endParaRPr lang="pt-BR" sz="4000" dirty="0">
              <a:latin typeface="Times New Roman" charset="0"/>
              <a:cs typeface="Times New Roman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b="79562"/>
          <a:stretch>
            <a:fillRect/>
          </a:stretch>
        </p:blipFill>
        <p:spPr bwMode="auto">
          <a:xfrm>
            <a:off x="8638750" y="303195"/>
            <a:ext cx="15126017" cy="436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611033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</TotalTime>
  <Words>32</Words>
  <Application>Microsoft Office PowerPoint</Application>
  <PresentationFormat>Personalizar</PresentationFormat>
  <Paragraphs>59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Richard Mairon</dc:creator>
  <cp:lastModifiedBy>Windows User</cp:lastModifiedBy>
  <cp:revision>7</cp:revision>
  <dcterms:created xsi:type="dcterms:W3CDTF">2017-04-12T16:40:32Z</dcterms:created>
  <dcterms:modified xsi:type="dcterms:W3CDTF">2019-05-15T18:07:05Z</dcterms:modified>
</cp:coreProperties>
</file>