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8E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8" d="100"/>
          <a:sy n="18" d="100"/>
        </p:scale>
        <p:origin x="22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A791-93CD-42D4-8E6D-9AA8BA52EC91}" type="datetimeFigureOut">
              <a:rPr lang="pt-BR" smtClean="0"/>
              <a:t>12/08/2024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2FC93-8F7B-41D7-9B42-031A6EF8B4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3812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A791-93CD-42D4-8E6D-9AA8BA52EC91}" type="datetimeFigureOut">
              <a:rPr lang="pt-BR" smtClean="0"/>
              <a:t>12/08/2024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2FC93-8F7B-41D7-9B42-031A6EF8B4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3342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A791-93CD-42D4-8E6D-9AA8BA52EC91}" type="datetimeFigureOut">
              <a:rPr lang="pt-BR" smtClean="0"/>
              <a:t>12/08/2024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2FC93-8F7B-41D7-9B42-031A6EF8B4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7953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A791-93CD-42D4-8E6D-9AA8BA52EC91}" type="datetimeFigureOut">
              <a:rPr lang="pt-BR" smtClean="0"/>
              <a:t>12/08/2024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2FC93-8F7B-41D7-9B42-031A6EF8B4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4767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A791-93CD-42D4-8E6D-9AA8BA52EC91}" type="datetimeFigureOut">
              <a:rPr lang="pt-BR" smtClean="0"/>
              <a:t>12/08/2024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2FC93-8F7B-41D7-9B42-031A6EF8B4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8153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A791-93CD-42D4-8E6D-9AA8BA52EC91}" type="datetimeFigureOut">
              <a:rPr lang="pt-BR" smtClean="0"/>
              <a:t>12/08/2024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2FC93-8F7B-41D7-9B42-031A6EF8B4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4676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A791-93CD-42D4-8E6D-9AA8BA52EC91}" type="datetimeFigureOut">
              <a:rPr lang="pt-BR" smtClean="0"/>
              <a:t>12/08/2024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2FC93-8F7B-41D7-9B42-031A6EF8B4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3869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A791-93CD-42D4-8E6D-9AA8BA52EC91}" type="datetimeFigureOut">
              <a:rPr lang="pt-BR" smtClean="0"/>
              <a:t>12/08/2024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2FC93-8F7B-41D7-9B42-031A6EF8B4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5341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A791-93CD-42D4-8E6D-9AA8BA52EC91}" type="datetimeFigureOut">
              <a:rPr lang="pt-BR" smtClean="0"/>
              <a:t>12/08/2024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2FC93-8F7B-41D7-9B42-031A6EF8B4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8206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A791-93CD-42D4-8E6D-9AA8BA52EC91}" type="datetimeFigureOut">
              <a:rPr lang="pt-BR" smtClean="0"/>
              <a:t>12/08/2024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2FC93-8F7B-41D7-9B42-031A6EF8B4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7898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8A791-93CD-42D4-8E6D-9AA8BA52EC91}" type="datetimeFigureOut">
              <a:rPr lang="pt-BR" smtClean="0"/>
              <a:t>12/08/2024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2FC93-8F7B-41D7-9B42-031A6EF8B4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7073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5000"/>
            <a:lum/>
          </a:blip>
          <a:srcRect/>
          <a:stretch>
            <a:fillRect l="-32000" r="-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8A791-93CD-42D4-8E6D-9AA8BA52EC91}" type="datetimeFigureOut">
              <a:rPr lang="pt-BR" smtClean="0"/>
              <a:t>12/08/2024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42FC93-8F7B-41D7-9B42-031A6EF8B4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7741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7"/>
          <p:cNvSpPr txBox="1"/>
          <p:nvPr/>
        </p:nvSpPr>
        <p:spPr>
          <a:xfrm>
            <a:off x="2976137" y="6970012"/>
            <a:ext cx="2715989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27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54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81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135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6162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2189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Autores: Francisco Costa (Discentes do Curso de Licenciatura em Biologia</a:t>
            </a:r>
            <a:r>
              <a:rPr lang="pt-BR" sz="5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- Universidade Regional do Cariri – Campus Campos Sales)</a:t>
            </a:r>
            <a:r>
              <a:rPr lang="pt-B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pt-BR" sz="5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Orientador/a: Pedro Augusto (Título maior, IES, e-mail)</a:t>
            </a:r>
          </a:p>
          <a:p>
            <a:pPr algn="ctr"/>
            <a:endParaRPr lang="pt-BR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226174" y="10141413"/>
            <a:ext cx="14438547" cy="93064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16027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432054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648081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864108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080135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296162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12189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28216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INTRODUÇÃO</a:t>
            </a:r>
          </a:p>
        </p:txBody>
      </p:sp>
      <p:sp>
        <p:nvSpPr>
          <p:cNvPr id="10" name="Retângulo 9"/>
          <p:cNvSpPr/>
          <p:nvPr/>
        </p:nvSpPr>
        <p:spPr>
          <a:xfrm>
            <a:off x="16556084" y="10208337"/>
            <a:ext cx="14617030" cy="93064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16027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432054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648081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864108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080135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296162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12189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28216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1064820" y="31089325"/>
            <a:ext cx="14545425" cy="84020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16027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432054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648081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864108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080135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296162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12189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28216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METODOLOGIA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16806577" y="24386335"/>
            <a:ext cx="14888705" cy="1004073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16027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432054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648081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864108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080135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296162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12189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28216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CONCLUSÃO</a:t>
            </a:r>
            <a:endParaRPr lang="pt-BR" sz="5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CaixaDeTexto 30"/>
          <p:cNvSpPr txBox="1"/>
          <p:nvPr/>
        </p:nvSpPr>
        <p:spPr>
          <a:xfrm>
            <a:off x="2021806" y="5225272"/>
            <a:ext cx="275710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27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54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81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135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6162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2189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AUTISMO E RELAÇÕES SOCIAIS NO AMBIENTE ESCOLAR</a:t>
            </a:r>
          </a:p>
        </p:txBody>
      </p:sp>
      <p:sp>
        <p:nvSpPr>
          <p:cNvPr id="15" name="CaixaDeTexto 8"/>
          <p:cNvSpPr txBox="1"/>
          <p:nvPr/>
        </p:nvSpPr>
        <p:spPr>
          <a:xfrm>
            <a:off x="1226174" y="11691213"/>
            <a:ext cx="14366538" cy="1172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27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54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81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135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6162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2189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1443038" algn="just"/>
            <a:r>
              <a:rPr lang="pt-B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Considerando o desenvolvimento social da criança com TEA e o contexto escolar, de acordo com Gomes e Nunes (2014), é importante que se possa ter um olhar sobre o sujeito autista e esse conhecimento não deve ser ignorado na escola. No que tange a realidade escolar, a criança autista pode encontrar dificuldades nesse contexto, tendo em vista, que a escola é um local onde ocorre a maior interação entres as crianças, representando também um ambiente não monótono, o que para uma criança com autismo pode ser aversivo. Dentre isso, cabe ressaltar a importância do papel do psicólogo mediante intervenções necessárias para a inserção da criança autista no âmbito escolar. </a:t>
            </a:r>
          </a:p>
        </p:txBody>
      </p:sp>
      <p:sp>
        <p:nvSpPr>
          <p:cNvPr id="16" name="CaixaDeTexto 16"/>
          <p:cNvSpPr txBox="1"/>
          <p:nvPr/>
        </p:nvSpPr>
        <p:spPr>
          <a:xfrm>
            <a:off x="1226174" y="25552294"/>
            <a:ext cx="14581135" cy="5338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27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54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81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135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6162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2189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4000"/>
              </a:lnSpc>
            </a:pPr>
            <a:r>
              <a:rPr lang="pt-BR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Geral:</a:t>
            </a:r>
          </a:p>
          <a:p>
            <a:pPr indent="1347788" algn="just"/>
            <a:r>
              <a:rPr lang="pt-B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Entender o desenvolvimento das relações sociais de crianças com Transtorno do Espectro Autista (TEA) no ambiente escolar, ressaltando o papel do profissional de Psicologia.</a:t>
            </a:r>
          </a:p>
          <a:p>
            <a:pPr algn="just">
              <a:lnSpc>
                <a:spcPct val="150000"/>
              </a:lnSpc>
            </a:pPr>
            <a:endParaRPr lang="pt-BR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CaixaDeTexto 19"/>
          <p:cNvSpPr txBox="1"/>
          <p:nvPr/>
        </p:nvSpPr>
        <p:spPr>
          <a:xfrm>
            <a:off x="1226174" y="32500093"/>
            <a:ext cx="14745493" cy="923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27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54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81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135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6162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2189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1443038" algn="just"/>
            <a:r>
              <a:rPr lang="pt-B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referido trabalho constou em sua construção a pesquisa do tipo qualitativa, de origem básica, em que será utilizado como forma de obter dados a pesquisa bibliográfica. Ademais, os critérios de inclusão podemos mencionar bibliografias como livros, artigos, revistas, publicados nos últimos 10 anos e literaturas na língua portuguesa. Nos critérios de exclusão, não serão selecionadas pesquisas que não sejam relevantes. No levantamento dos dados, serão usadas as plataformas PEPSIC, SCIELO, </a:t>
            </a:r>
            <a:r>
              <a:rPr lang="pt-BR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BVSPsi</a:t>
            </a:r>
            <a:r>
              <a:rPr lang="pt-B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Periódicos e Repositórios</a:t>
            </a:r>
          </a:p>
        </p:txBody>
      </p:sp>
      <p:sp>
        <p:nvSpPr>
          <p:cNvPr id="20" name="Retângulo 19"/>
          <p:cNvSpPr/>
          <p:nvPr/>
        </p:nvSpPr>
        <p:spPr>
          <a:xfrm>
            <a:off x="1226174" y="23938003"/>
            <a:ext cx="14545846" cy="1040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16027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432054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648081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864108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080135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296162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12189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282160" algn="l" defTabSz="4320540" rtl="0" eaLnBrk="1" latinLnBrk="0" hangingPunct="1">
              <a:defRPr sz="85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OBJETIVOS</a:t>
            </a:r>
            <a:endParaRPr lang="pt-BR" sz="5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71EDD42-075F-4FE1-9368-82AC1617C7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787" y="-2580027"/>
            <a:ext cx="19569713" cy="11182691"/>
          </a:xfrm>
          <a:prstGeom prst="rect">
            <a:avLst/>
          </a:prstGeom>
        </p:spPr>
      </p:pic>
      <p:sp>
        <p:nvSpPr>
          <p:cNvPr id="23" name="CaixaDeTexto 8">
            <a:extLst>
              <a:ext uri="{FF2B5EF4-FFF2-40B4-BE49-F238E27FC236}">
                <a16:creationId xmlns:a16="http://schemas.microsoft.com/office/drawing/2014/main" id="{E8748A25-BD9F-4385-B2D5-70263A65DDEF}"/>
              </a:ext>
            </a:extLst>
          </p:cNvPr>
          <p:cNvSpPr txBox="1"/>
          <p:nvPr/>
        </p:nvSpPr>
        <p:spPr>
          <a:xfrm>
            <a:off x="16806577" y="12012415"/>
            <a:ext cx="14366538" cy="1172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27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54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81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135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6162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2189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1443038" algn="just"/>
            <a:r>
              <a:rPr lang="pt-B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Considerando o desenvolvimento social da criança com TEA e o contexto escolar, de acordo com Gomes e Nunes (2014), é importante que se possa ter um olhar sobre o sujeito autista e esse conhecimento não deve ser ignorado na escola. No que tange a realidade escolar, a criança autista pode encontrar dificuldades nesse contexto, tendo em vista, que a escola é um local onde ocorre a maior interação entres as crianças, representando também um ambiente não monótono, o que para uma criança com autismo pode ser aversivo. Dentre isso, cabe ressaltar a importância do papel do psicólogo mediante intervenções necessárias para a inserção da criança autista no âmbito escolar. </a:t>
            </a:r>
          </a:p>
        </p:txBody>
      </p:sp>
      <p:sp>
        <p:nvSpPr>
          <p:cNvPr id="24" name="CaixaDeTexto 8">
            <a:extLst>
              <a:ext uri="{FF2B5EF4-FFF2-40B4-BE49-F238E27FC236}">
                <a16:creationId xmlns:a16="http://schemas.microsoft.com/office/drawing/2014/main" id="{5901ADC0-CE18-49F7-9195-6FFA2DD61120}"/>
              </a:ext>
            </a:extLst>
          </p:cNvPr>
          <p:cNvSpPr txBox="1"/>
          <p:nvPr/>
        </p:nvSpPr>
        <p:spPr>
          <a:xfrm>
            <a:off x="16781154" y="26206645"/>
            <a:ext cx="14366538" cy="1172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27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54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81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108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135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6162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2189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0" algn="l" defTabSz="4320540" rtl="0" eaLnBrk="1" latinLnBrk="0" hangingPunct="1">
              <a:defRPr sz="8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1443038" algn="just"/>
            <a:r>
              <a:rPr lang="pt-B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Considerando o desenvolvimento social da criança com TEA e o contexto escolar, de acordo com Gomes e Nunes (2014), é importante que se possa ter um olhar sobre o sujeito autista e esse conhecimento não deve ser ignorado na escola. No que tange a realidade escolar, a criança autista pode encontrar dificuldades nesse contexto, tendo em vista, que a escola é um local onde ocorre a maior interação entres as crianças, representando também um ambiente não monótono, o que para uma criança com autismo pode ser aversivo. Dentre isso, cabe ressaltar a importância do papel do psicólogo mediante intervenções necessárias para a inserção da criança autista no âmbito escolar. </a:t>
            </a:r>
          </a:p>
        </p:txBody>
      </p:sp>
    </p:spTree>
    <p:extLst>
      <p:ext uri="{BB962C8B-B14F-4D97-AF65-F5344CB8AC3E}">
        <p14:creationId xmlns:p14="http://schemas.microsoft.com/office/powerpoint/2010/main" val="28303251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325</TotalTime>
  <Words>530</Words>
  <Application>Microsoft Office PowerPoint</Application>
  <PresentationFormat>Personalizar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Victor Hugo Salviano</dc:creator>
  <cp:lastModifiedBy>Eric Klepton</cp:lastModifiedBy>
  <cp:revision>61</cp:revision>
  <dcterms:created xsi:type="dcterms:W3CDTF">2018-06-06T12:42:52Z</dcterms:created>
  <dcterms:modified xsi:type="dcterms:W3CDTF">2024-08-12T15:59:41Z</dcterms:modified>
</cp:coreProperties>
</file>