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 lvl="0">
      <a:defRPr lang="pt-BR"/>
    </a:defPPr>
    <a:lvl1pPr marL="0" lv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lvl="1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lvl="2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lvl="3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lvl="4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lvl="5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lvl="6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lvl="7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lvl="8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6318"/>
    <a:srgbClr val="3F5864"/>
    <a:srgbClr val="DDD586"/>
    <a:srgbClr val="356115"/>
    <a:srgbClr val="48B758"/>
    <a:srgbClr val="3763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EE33D5-5B4E-49B2-BA76-C3BDCA8EEE9F}" v="4" dt="2024-03-18T11:49:08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3096" y="240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iano Morais" userId="043e7605dac0dcf4" providerId="LiveId" clId="{00EE33D5-5B4E-49B2-BA76-C3BDCA8EEE9F}"/>
    <pc:docChg chg="undo custSel modSld">
      <pc:chgData name="Apiano Morais" userId="043e7605dac0dcf4" providerId="LiveId" clId="{00EE33D5-5B4E-49B2-BA76-C3BDCA8EEE9F}" dt="2024-03-18T11:49:08.935" v="84" actId="164"/>
      <pc:docMkLst>
        <pc:docMk/>
      </pc:docMkLst>
      <pc:sldChg chg="addSp modSp mod">
        <pc:chgData name="Apiano Morais" userId="043e7605dac0dcf4" providerId="LiveId" clId="{00EE33D5-5B4E-49B2-BA76-C3BDCA8EEE9F}" dt="2024-03-18T11:49:08.935" v="84" actId="164"/>
        <pc:sldMkLst>
          <pc:docMk/>
          <pc:sldMk cId="0" sldId="256"/>
        </pc:sldMkLst>
        <pc:spChg chg="add mod">
          <ac:chgData name="Apiano Morais" userId="043e7605dac0dcf4" providerId="LiveId" clId="{00EE33D5-5B4E-49B2-BA76-C3BDCA8EEE9F}" dt="2024-03-18T11:49:08.935" v="84" actId="164"/>
          <ac:spMkLst>
            <pc:docMk/>
            <pc:sldMk cId="0" sldId="256"/>
            <ac:spMk id="7" creationId="{39EDC076-1312-6895-DCA3-30D2E3AE0B99}"/>
          </ac:spMkLst>
        </pc:spChg>
        <pc:spChg chg="mod">
          <ac:chgData name="Apiano Morais" userId="043e7605dac0dcf4" providerId="LiveId" clId="{00EE33D5-5B4E-49B2-BA76-C3BDCA8EEE9F}" dt="2024-03-18T11:45:23.357" v="7" actId="14100"/>
          <ac:spMkLst>
            <pc:docMk/>
            <pc:sldMk cId="0" sldId="256"/>
            <ac:spMk id="11" creationId="{12712A43-0DC9-095C-3235-45E92E190C2F}"/>
          </ac:spMkLst>
        </pc:spChg>
        <pc:spChg chg="mod">
          <ac:chgData name="Apiano Morais" userId="043e7605dac0dcf4" providerId="LiveId" clId="{00EE33D5-5B4E-49B2-BA76-C3BDCA8EEE9F}" dt="2024-03-18T11:49:08.935" v="84" actId="164"/>
          <ac:spMkLst>
            <pc:docMk/>
            <pc:sldMk cId="0" sldId="256"/>
            <ac:spMk id="15" creationId="{00000000-0000-0000-0000-000000000000}"/>
          </ac:spMkLst>
        </pc:spChg>
        <pc:grpChg chg="mod">
          <ac:chgData name="Apiano Morais" userId="043e7605dac0dcf4" providerId="LiveId" clId="{00EE33D5-5B4E-49B2-BA76-C3BDCA8EEE9F}" dt="2024-03-18T11:49:08.935" v="84" actId="164"/>
          <ac:grpSpMkLst>
            <pc:docMk/>
            <pc:sldMk cId="0" sldId="256"/>
            <ac:grpSpMk id="2" creationId="{07990C3A-49EA-A620-5E2B-5DE59DC5A6E0}"/>
          </ac:grpSpMkLst>
        </pc:grpChg>
        <pc:grpChg chg="add mod">
          <ac:chgData name="Apiano Morais" userId="043e7605dac0dcf4" providerId="LiveId" clId="{00EE33D5-5B4E-49B2-BA76-C3BDCA8EEE9F}" dt="2024-03-18T11:49:08.935" v="84" actId="164"/>
          <ac:grpSpMkLst>
            <pc:docMk/>
            <pc:sldMk cId="0" sldId="256"/>
            <ac:grpSpMk id="5" creationId="{C9901F12-11A4-BA7F-9CD6-482AA45AF2D0}"/>
          </ac:grpSpMkLst>
        </pc:grpChg>
        <pc:picChg chg="mod">
          <ac:chgData name="Apiano Morais" userId="043e7605dac0dcf4" providerId="LiveId" clId="{00EE33D5-5B4E-49B2-BA76-C3BDCA8EEE9F}" dt="2024-03-18T11:49:08.935" v="84" actId="164"/>
          <ac:picMkLst>
            <pc:docMk/>
            <pc:sldMk cId="0" sldId="256"/>
            <ac:picMk id="4" creationId="{FFBFA4D1-99EF-DA80-7F8D-170DC9A2CA1F}"/>
          </ac:picMkLst>
        </pc:picChg>
        <pc:picChg chg="add mod modCrop">
          <ac:chgData name="Apiano Morais" userId="043e7605dac0dcf4" providerId="LiveId" clId="{00EE33D5-5B4E-49B2-BA76-C3BDCA8EEE9F}" dt="2024-03-18T11:49:08.935" v="84" actId="164"/>
          <ac:picMkLst>
            <pc:docMk/>
            <pc:sldMk cId="0" sldId="256"/>
            <ac:picMk id="6" creationId="{BEAF8827-9101-5003-D0D1-74AE116B9DC6}"/>
          </ac:picMkLst>
        </pc:picChg>
        <pc:picChg chg="mod">
          <ac:chgData name="Apiano Morais" userId="043e7605dac0dcf4" providerId="LiveId" clId="{00EE33D5-5B4E-49B2-BA76-C3BDCA8EEE9F}" dt="2024-03-18T11:49:08.935" v="84" actId="164"/>
          <ac:picMkLst>
            <pc:docMk/>
            <pc:sldMk cId="0" sldId="256"/>
            <ac:picMk id="1026" creationId="{BBB3F675-2E4A-4DB9-40F5-D371D8487D9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18/03/2024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10457" y="10042539"/>
            <a:ext cx="29970666" cy="2845860"/>
          </a:xfrm>
        </p:spPr>
        <p:txBody>
          <a:bodyPr>
            <a:noAutofit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SOBRENOME, nome¹, SOBRENOME, nome¹, SOBRENOME, nome¹, SOBRENOME, nome²</a:t>
            </a: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1 – Subprojeto de Pedagogia, 2 – EEMF XXXXX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3206262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solidFill>
                  <a:srgbClr val="3F5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 TÍTULO DO TRABALHO TÍTULO DO TRABALHO TÍTULO DO TRABALHO TÍTULO DO TRABALHO</a:t>
            </a:r>
          </a:p>
          <a:p>
            <a:pPr algn="ctr"/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13" name="Subtítulo 2"/>
          <p:cNvSpPr txBox="1"/>
          <p:nvPr/>
        </p:nvSpPr>
        <p:spPr>
          <a:xfrm>
            <a:off x="1486413" y="23331243"/>
            <a:ext cx="13743310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18" name="Subtítulo 2"/>
          <p:cNvSpPr txBox="1"/>
          <p:nvPr/>
        </p:nvSpPr>
        <p:spPr>
          <a:xfrm>
            <a:off x="16900255" y="28625492"/>
            <a:ext cx="13743310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23" name="Subtítulo 2"/>
          <p:cNvSpPr txBox="1"/>
          <p:nvPr/>
        </p:nvSpPr>
        <p:spPr>
          <a:xfrm>
            <a:off x="16955795" y="34791808"/>
            <a:ext cx="13743310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</a:t>
            </a:r>
          </a:p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6EF465E-E7F1-61B0-A27F-B0E8B3802BA4}"/>
              </a:ext>
            </a:extLst>
          </p:cNvPr>
          <p:cNvSpPr/>
          <p:nvPr/>
        </p:nvSpPr>
        <p:spPr>
          <a:xfrm>
            <a:off x="1254227" y="13098770"/>
            <a:ext cx="13798850" cy="11521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48B758"/>
              </a:gs>
              <a:gs pos="91000">
                <a:srgbClr val="48B758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spc="100" dirty="0">
                <a:solidFill>
                  <a:srgbClr val="DDD5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E259AA9-049E-8E5E-6B27-F4F8BCA98984}"/>
              </a:ext>
            </a:extLst>
          </p:cNvPr>
          <p:cNvSpPr/>
          <p:nvPr/>
        </p:nvSpPr>
        <p:spPr>
          <a:xfrm>
            <a:off x="16955795" y="13098770"/>
            <a:ext cx="13798850" cy="11521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48B758"/>
              </a:gs>
              <a:gs pos="91000">
                <a:srgbClr val="48B758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spc="100" dirty="0">
                <a:solidFill>
                  <a:srgbClr val="DDD5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143E26E-D30C-ABB3-CE24-A6ECF3088825}"/>
              </a:ext>
            </a:extLst>
          </p:cNvPr>
          <p:cNvSpPr/>
          <p:nvPr/>
        </p:nvSpPr>
        <p:spPr>
          <a:xfrm>
            <a:off x="1254713" y="22007966"/>
            <a:ext cx="13798850" cy="11521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48B758"/>
              </a:gs>
              <a:gs pos="91000">
                <a:srgbClr val="48B758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spc="100" dirty="0">
                <a:solidFill>
                  <a:srgbClr val="DDD5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559D35C-FADA-008C-87BD-1537B77DBED1}"/>
              </a:ext>
            </a:extLst>
          </p:cNvPr>
          <p:cNvSpPr/>
          <p:nvPr/>
        </p:nvSpPr>
        <p:spPr>
          <a:xfrm>
            <a:off x="1254227" y="29241372"/>
            <a:ext cx="13798850" cy="11521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48B758"/>
              </a:gs>
              <a:gs pos="91000">
                <a:srgbClr val="48B758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spc="100" dirty="0">
                <a:solidFill>
                  <a:srgbClr val="DDD5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4AEA253-8C78-6154-A13E-1F49B173C852}"/>
              </a:ext>
            </a:extLst>
          </p:cNvPr>
          <p:cNvSpPr/>
          <p:nvPr/>
        </p:nvSpPr>
        <p:spPr>
          <a:xfrm>
            <a:off x="16844715" y="27473364"/>
            <a:ext cx="13798850" cy="11521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48B758"/>
              </a:gs>
              <a:gs pos="91000">
                <a:srgbClr val="48B758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spc="100" dirty="0">
                <a:solidFill>
                  <a:srgbClr val="DDD5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B6A3B7E6-C53D-7BE4-950E-16771A588A68}"/>
              </a:ext>
            </a:extLst>
          </p:cNvPr>
          <p:cNvSpPr/>
          <p:nvPr/>
        </p:nvSpPr>
        <p:spPr>
          <a:xfrm>
            <a:off x="16900255" y="33454717"/>
            <a:ext cx="13798850" cy="11521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48B758"/>
              </a:gs>
              <a:gs pos="91000">
                <a:srgbClr val="48B758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spc="100" dirty="0">
                <a:solidFill>
                  <a:srgbClr val="DDD5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0FDA9E3-F7A3-DF56-78A3-47732FA1BD32}"/>
              </a:ext>
            </a:extLst>
          </p:cNvPr>
          <p:cNvSpPr/>
          <p:nvPr/>
        </p:nvSpPr>
        <p:spPr>
          <a:xfrm>
            <a:off x="16970784" y="38890433"/>
            <a:ext cx="13798850" cy="11521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4000">
                <a:srgbClr val="48B758"/>
              </a:gs>
              <a:gs pos="91000">
                <a:srgbClr val="48B758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spc="100" dirty="0">
                <a:solidFill>
                  <a:srgbClr val="DDD5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84D1402A-0289-F03E-620E-FADB86460713}"/>
              </a:ext>
            </a:extLst>
          </p:cNvPr>
          <p:cNvSpPr txBox="1"/>
          <p:nvPr/>
        </p:nvSpPr>
        <p:spPr>
          <a:xfrm>
            <a:off x="17125848" y="40002165"/>
            <a:ext cx="13418661" cy="234283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Agradecemos à EEMF XXX XXXX e à CAPES pelo apoio financeiro.</a:t>
            </a: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FF407603-1526-2DFA-D8E5-D28F6E8176E7}"/>
              </a:ext>
            </a:extLst>
          </p:cNvPr>
          <p:cNvSpPr txBox="1"/>
          <p:nvPr/>
        </p:nvSpPr>
        <p:spPr>
          <a:xfrm>
            <a:off x="16955795" y="14608835"/>
            <a:ext cx="5118642" cy="1063899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22A45639-8A37-A88A-6924-37A44C909148}"/>
              </a:ext>
            </a:extLst>
          </p:cNvPr>
          <p:cNvSpPr txBox="1"/>
          <p:nvPr/>
        </p:nvSpPr>
        <p:spPr>
          <a:xfrm>
            <a:off x="1634416" y="30716259"/>
            <a:ext cx="13418661" cy="11670606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m 32" descr="Diagrama, Desenho técnico&#10;&#10;Descrição gerada automaticamente">
            <a:extLst>
              <a:ext uri="{FF2B5EF4-FFF2-40B4-BE49-F238E27FC236}">
                <a16:creationId xmlns:a16="http://schemas.microsoft.com/office/drawing/2014/main" id="{35E83D80-A4B6-9ED0-1AE7-AD2F81545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7608" y="14513880"/>
            <a:ext cx="8892026" cy="10733945"/>
          </a:xfrm>
          <a:prstGeom prst="rect">
            <a:avLst/>
          </a:prstGeom>
        </p:spPr>
      </p:pic>
      <p:sp>
        <p:nvSpPr>
          <p:cNvPr id="34" name="Subtítulo 2">
            <a:extLst>
              <a:ext uri="{FF2B5EF4-FFF2-40B4-BE49-F238E27FC236}">
                <a16:creationId xmlns:a16="http://schemas.microsoft.com/office/drawing/2014/main" id="{6473F0B7-6914-7362-2B0D-FB4322FBD1DB}"/>
              </a:ext>
            </a:extLst>
          </p:cNvPr>
          <p:cNvSpPr txBox="1"/>
          <p:nvPr/>
        </p:nvSpPr>
        <p:spPr>
          <a:xfrm flipV="1">
            <a:off x="17108195" y="25247825"/>
            <a:ext cx="13535370" cy="2188697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383424C-D4C1-860A-21F4-9291E53CB7A3}"/>
              </a:ext>
            </a:extLst>
          </p:cNvPr>
          <p:cNvSpPr/>
          <p:nvPr/>
        </p:nvSpPr>
        <p:spPr>
          <a:xfrm>
            <a:off x="0" y="42729845"/>
            <a:ext cx="32768192" cy="27195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0000">
                <a:srgbClr val="48B758"/>
              </a:gs>
              <a:gs pos="84000">
                <a:srgbClr val="48B758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9901F12-11A4-BA7F-9CD6-482AA45AF2D0}"/>
              </a:ext>
            </a:extLst>
          </p:cNvPr>
          <p:cNvGrpSpPr/>
          <p:nvPr/>
        </p:nvGrpSpPr>
        <p:grpSpPr>
          <a:xfrm>
            <a:off x="435793" y="913784"/>
            <a:ext cx="31319994" cy="5870242"/>
            <a:chOff x="435793" y="913784"/>
            <a:chExt cx="31319994" cy="5870242"/>
          </a:xfrm>
        </p:grpSpPr>
        <p:sp>
          <p:nvSpPr>
            <p:cNvPr id="15" name="Retângulo 14"/>
            <p:cNvSpPr/>
            <p:nvPr/>
          </p:nvSpPr>
          <p:spPr>
            <a:xfrm>
              <a:off x="435793" y="6572980"/>
              <a:ext cx="31319994" cy="211046"/>
            </a:xfrm>
            <a:prstGeom prst="rect">
              <a:avLst/>
            </a:prstGeom>
            <a:gradFill>
              <a:gsLst>
                <a:gs pos="10000">
                  <a:schemeClr val="accent1">
                    <a:lumMod val="5000"/>
                    <a:lumOff val="95000"/>
                  </a:schemeClr>
                </a:gs>
                <a:gs pos="33000">
                  <a:srgbClr val="48B758"/>
                </a:gs>
                <a:gs pos="69000">
                  <a:srgbClr val="48B758"/>
                </a:gs>
                <a:gs pos="9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07990C3A-49EA-A620-5E2B-5DE59DC5A6E0}"/>
                </a:ext>
              </a:extLst>
            </p:cNvPr>
            <p:cNvGrpSpPr/>
            <p:nvPr/>
          </p:nvGrpSpPr>
          <p:grpSpPr>
            <a:xfrm>
              <a:off x="1486413" y="913784"/>
              <a:ext cx="26526767" cy="4808132"/>
              <a:chOff x="1486413" y="913784"/>
              <a:chExt cx="26526767" cy="4808132"/>
            </a:xfrm>
          </p:grpSpPr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12712A43-0DC9-095C-3235-45E92E190C2F}"/>
                  </a:ext>
                </a:extLst>
              </p:cNvPr>
              <p:cNvSpPr/>
              <p:nvPr/>
            </p:nvSpPr>
            <p:spPr>
              <a:xfrm>
                <a:off x="2487604" y="913784"/>
                <a:ext cx="25525576" cy="4808132"/>
              </a:xfrm>
              <a:prstGeom prst="rect">
                <a:avLst/>
              </a:prstGeom>
              <a:gradFill>
                <a:gsLst>
                  <a:gs pos="10000">
                    <a:schemeClr val="accent1">
                      <a:lumMod val="5000"/>
                      <a:lumOff val="95000"/>
                    </a:schemeClr>
                  </a:gs>
                  <a:gs pos="33000">
                    <a:srgbClr val="48B758"/>
                  </a:gs>
                  <a:gs pos="69000">
                    <a:srgbClr val="48B758"/>
                  </a:gs>
                  <a:gs pos="9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pt-BR"/>
              </a:p>
            </p:txBody>
          </p:sp>
          <p:pic>
            <p:nvPicPr>
              <p:cNvPr id="9" name="Imagem 8" descr="urca-prpgp-vertical"/>
              <p:cNvPicPr>
                <a:picLocks noChangeAspect="1"/>
              </p:cNvPicPr>
              <p:nvPr/>
            </p:nvPicPr>
            <p:blipFill rotWithShape="1">
              <a:blip r:embed="rId3"/>
              <a:srcRect b="7134"/>
              <a:stretch/>
            </p:blipFill>
            <p:spPr>
              <a:xfrm>
                <a:off x="1486413" y="1337274"/>
                <a:ext cx="5540314" cy="384090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BB3F675-2E4A-4DB9-40F5-D371D8487D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89062" y="1520275"/>
              <a:ext cx="4954503" cy="3051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Identidade Visual — CAPES">
              <a:extLst>
                <a:ext uri="{FF2B5EF4-FFF2-40B4-BE49-F238E27FC236}">
                  <a16:creationId xmlns:a16="http://schemas.microsoft.com/office/drawing/2014/main" id="{FFBFA4D1-99EF-DA80-7F8D-170DC9A2C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25576" y="4648591"/>
              <a:ext cx="5392061" cy="9783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BEAF8827-9101-5003-D0D1-74AE116B9D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00BF63"/>
                </a:clrFrom>
                <a:clrTo>
                  <a:srgbClr val="00BF63">
                    <a:alpha val="0"/>
                  </a:srgbClr>
                </a:clrTo>
              </a:clrChange>
            </a:blip>
            <a:srcRect l="9354" t="4145" r="8615" b="86749"/>
            <a:stretch/>
          </p:blipFill>
          <p:spPr>
            <a:xfrm>
              <a:off x="8211305" y="1100911"/>
              <a:ext cx="15981439" cy="3153938"/>
            </a:xfrm>
            <a:prstGeom prst="rect">
              <a:avLst/>
            </a:prstGeom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39EDC076-1312-6895-DCA3-30D2E3AE0B99}"/>
                </a:ext>
              </a:extLst>
            </p:cNvPr>
            <p:cNvSpPr txBox="1"/>
            <p:nvPr/>
          </p:nvSpPr>
          <p:spPr>
            <a:xfrm>
              <a:off x="9900279" y="4541419"/>
              <a:ext cx="1239102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5400" dirty="0">
                  <a:solidFill>
                    <a:srgbClr val="396318"/>
                  </a:solidFill>
                </a:rPr>
                <a:t>Transformando Vidas, Mudando Realidades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78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SOBRENOME, nome¹, SOBRENOME, nome¹, SOBRENOME, nome¹, SOBRENOME, nome²  1 – Subprojeto de Pedagogia, 2 – EEMF XXXXX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SOBRENOME, nome¹, SOBRENOME, nome¹, SOBRENOME, nome¹, SOBRENOME, nome²  1 – Subprojeto de Pedagogia, 2 – EEMF XXXXX</dc:title>
  <cp:lastModifiedBy>Apiano Morais</cp:lastModifiedBy>
  <cp:revision>2</cp:revision>
  <dcterms:modified xsi:type="dcterms:W3CDTF">2024-03-18T11:49:11Z</dcterms:modified>
</cp:coreProperties>
</file>