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2514" y="126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04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8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56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57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55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7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66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3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74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56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2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19/09/2019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desenho&#10;&#10;Descrição gerada automaticamente">
            <a:extLst>
              <a:ext uri="{FF2B5EF4-FFF2-40B4-BE49-F238E27FC236}">
                <a16:creationId xmlns:a16="http://schemas.microsoft.com/office/drawing/2014/main" id="{F9C57272-C5F7-4236-B80D-E0C8D0312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914" y="216324"/>
            <a:ext cx="13591007" cy="59309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13BF76F-DA2E-43B2-937D-D5A7E265A7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388" y="432348"/>
            <a:ext cx="13495277" cy="4967429"/>
          </a:xfrm>
          <a:prstGeom prst="rect">
            <a:avLst/>
          </a:prstGeom>
        </p:spPr>
      </p:pic>
      <p:sp>
        <p:nvSpPr>
          <p:cNvPr id="86" name="Retângulo 85"/>
          <p:cNvSpPr/>
          <p:nvPr/>
        </p:nvSpPr>
        <p:spPr>
          <a:xfrm>
            <a:off x="19519665" y="4440203"/>
            <a:ext cx="184731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endParaRPr lang="pt-BR" sz="5400" b="1" cap="none" spc="0" dirty="0">
              <a:ln w="12700">
                <a:noFill/>
                <a:prstDash val="solid"/>
              </a:ln>
              <a:solidFill>
                <a:srgbClr val="0B932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ln w="133350" cap="flat" cmpd="sng">
                  <a:solidFill>
                    <a:srgbClr val="0B9322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solidFill>
                    <a:schemeClr val="tx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ln w="133350" cap="flat" cmpd="sng">
                    <a:solidFill>
                      <a:srgbClr val="0B9322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solidFill>
                    <a:srgbClr val="FDF6E9"/>
                  </a:solidFill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solidFill>
                    <a:schemeClr val="tx2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solidFill>
                      <a:schemeClr val="tx2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solidFill>
                      <a:schemeClr val="tx2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solidFill>
                      <a:schemeClr val="tx2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solidFill>
                <a:schemeClr val="tx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/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-110380" y="18207"/>
            <a:ext cx="546172" cy="4318719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435792" y="6337004"/>
            <a:ext cx="32012847" cy="21602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44776" y="13105756"/>
            <a:ext cx="12905503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617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56</Words>
  <Application>Microsoft Office PowerPoint</Application>
  <PresentationFormat>Personalizar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Tema do Office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Irwin Rose Alencar Menezes</cp:lastModifiedBy>
  <cp:revision>36</cp:revision>
  <dcterms:created xsi:type="dcterms:W3CDTF">2016-10-11T14:26:50Z</dcterms:created>
  <dcterms:modified xsi:type="dcterms:W3CDTF">2019-09-19T14:54:12Z</dcterms:modified>
</cp:coreProperties>
</file>