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9975" cy="42808525"/>
  <p:notesSz cx="6858000" cy="9144000"/>
  <p:defaultTextStyle>
    <a:defPPr>
      <a:defRPr lang="en-US"/>
    </a:defPPr>
    <a:lvl1pPr marL="0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215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43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64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86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107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29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507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72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483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0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725"/>
    <p:restoredTop sz="92473" autoAdjust="0"/>
  </p:normalViewPr>
  <p:slideViewPr>
    <p:cSldViewPr>
      <p:cViewPr>
        <p:scale>
          <a:sx n="14" d="100"/>
          <a:sy n="14" d="100"/>
        </p:scale>
        <p:origin x="-3012" y="-258"/>
      </p:cViewPr>
      <p:guideLst>
        <p:guide orient="horz" pos="13483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10329-6134-4571-B126-912118EC73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246DA-9BC8-470C-94E8-C0D28381CDD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43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764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8215" algn="l" defTabSz="41764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6431" algn="l" defTabSz="41764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4646" algn="l" defTabSz="41764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52861" algn="l" defTabSz="41764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41076" algn="l" defTabSz="41764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9292" algn="l" defTabSz="41764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7507" algn="l" defTabSz="41764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05722" algn="l" defTabSz="4176431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246DA-9BC8-470C-94E8-C0D28381CD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51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4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015123" y="62349824"/>
            <a:ext cx="44867985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387773" y="62349824"/>
            <a:ext cx="44867982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0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64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8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55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24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669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2698227" y="10702131"/>
            <a:ext cx="22557528" cy="22799503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015123" y="10702131"/>
            <a:ext cx="67178439" cy="22799503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7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B2919-1D70-43C0-B6C4-A99320D98BB9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0345658" y="39677164"/>
            <a:ext cx="9588659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170064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F885C-B26C-4B6A-BCF2-381B7BD42B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6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41"/>
            <a:ext cx="30251239" cy="42786284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609970" y="10255796"/>
            <a:ext cx="9289657" cy="923330"/>
          </a:xfrm>
          <a:prstGeom prst="rect">
            <a:avLst/>
          </a:prstGeom>
          <a:solidFill>
            <a:srgbClr val="A60606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3114651" y="21476270"/>
            <a:ext cx="9289657" cy="923330"/>
          </a:xfrm>
          <a:prstGeom prst="rect">
            <a:avLst/>
          </a:prstGeom>
          <a:solidFill>
            <a:srgbClr val="A60606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Materiais e Métodos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17875666" y="29253134"/>
            <a:ext cx="9289657" cy="923330"/>
          </a:xfrm>
          <a:prstGeom prst="rect">
            <a:avLst/>
          </a:prstGeom>
          <a:solidFill>
            <a:srgbClr val="A60606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17875666" y="21476270"/>
            <a:ext cx="9289657" cy="923330"/>
          </a:xfrm>
          <a:prstGeom prst="rect">
            <a:avLst/>
          </a:prstGeom>
          <a:solidFill>
            <a:srgbClr val="A60606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tângulo 83"/>
          <p:cNvSpPr/>
          <p:nvPr/>
        </p:nvSpPr>
        <p:spPr>
          <a:xfrm>
            <a:off x="17875666" y="10255796"/>
            <a:ext cx="9289657" cy="923330"/>
          </a:xfrm>
          <a:prstGeom prst="rect">
            <a:avLst/>
          </a:prstGeom>
          <a:solidFill>
            <a:srgbClr val="A60606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pt-BR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894594" y="2458900"/>
            <a:ext cx="15265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endParaRPr lang="pt-BR" sz="9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1894594" y="11899206"/>
            <a:ext cx="12309289" cy="892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CaixaDeTexto 89"/>
          <p:cNvSpPr txBox="1"/>
          <p:nvPr/>
        </p:nvSpPr>
        <p:spPr>
          <a:xfrm>
            <a:off x="1732619" y="23348478"/>
            <a:ext cx="12309289" cy="892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CaixaDeTexto 90"/>
          <p:cNvSpPr txBox="1"/>
          <p:nvPr/>
        </p:nvSpPr>
        <p:spPr>
          <a:xfrm>
            <a:off x="16365849" y="12056147"/>
            <a:ext cx="12309289" cy="892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CaixaDeTexto 91"/>
          <p:cNvSpPr txBox="1"/>
          <p:nvPr/>
        </p:nvSpPr>
        <p:spPr>
          <a:xfrm>
            <a:off x="16361363" y="23348478"/>
            <a:ext cx="1230928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CaixaDeTexto 92"/>
          <p:cNvSpPr txBox="1"/>
          <p:nvPr/>
        </p:nvSpPr>
        <p:spPr>
          <a:xfrm>
            <a:off x="16361362" y="31125342"/>
            <a:ext cx="1230928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2345375" y="7290693"/>
            <a:ext cx="2556048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Autor¹, Autor², Autor³</a:t>
            </a:r>
          </a:p>
          <a:p>
            <a:pPr algn="ctr"/>
            <a:r>
              <a:rPr lang="pt-BR" sz="6000" dirty="0" smtClean="0"/>
              <a:t>Universidade Regional do Cariri¹, Araripe </a:t>
            </a:r>
            <a:r>
              <a:rPr lang="pt-BR" sz="6000" dirty="0" err="1" smtClean="0"/>
              <a:t>Gopark</a:t>
            </a:r>
            <a:r>
              <a:rPr lang="pt-BR" sz="6000" dirty="0" smtClean="0"/>
              <a:t> Mundial Unesco²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252410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370</TotalTime>
  <Words>30</Words>
  <Application>Microsoft Office PowerPoint</Application>
  <PresentationFormat>Personalizar</PresentationFormat>
  <Paragraphs>14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Jeanne</dc:creator>
  <cp:lastModifiedBy>GEOPARK</cp:lastModifiedBy>
  <cp:revision>36</cp:revision>
  <cp:lastPrinted>2015-09-23T14:05:37Z</cp:lastPrinted>
  <dcterms:created xsi:type="dcterms:W3CDTF">2015-09-22T23:30:31Z</dcterms:created>
  <dcterms:modified xsi:type="dcterms:W3CDTF">2019-02-18T20:01:03Z</dcterms:modified>
</cp:coreProperties>
</file>