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67" r:id="rId5"/>
    <p:sldId id="268" r:id="rId6"/>
    <p:sldId id="269" r:id="rId7"/>
    <p:sldId id="270" r:id="rId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74" autoAdjust="0"/>
    <p:restoredTop sz="94660"/>
  </p:normalViewPr>
  <p:slideViewPr>
    <p:cSldViewPr>
      <p:cViewPr varScale="1">
        <p:scale>
          <a:sx n="64" d="100"/>
          <a:sy n="64" d="100"/>
        </p:scale>
        <p:origin x="-150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43304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4651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792258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98308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9680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289427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4586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01281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62422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02021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6811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778CF-CE12-4C36-837D-D794378DD96C}" type="datetimeFigureOut">
              <a:rPr lang="pt-BR" smtClean="0"/>
              <a:pPr/>
              <a:t>12/10/2019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7B0AE-6B0C-4CD7-B2FB-20CB86201EE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22958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/>
          <p:cNvSpPr/>
          <p:nvPr/>
        </p:nvSpPr>
        <p:spPr>
          <a:xfrm>
            <a:off x="0" y="6372036"/>
            <a:ext cx="9144000" cy="485964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62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9144000" cy="2276872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2276872"/>
            <a:ext cx="8280920" cy="965969"/>
          </a:xfrm>
        </p:spPr>
        <p:txBody>
          <a:bodyPr>
            <a:noAutofit/>
          </a:bodyPr>
          <a:lstStyle/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TEMA</a:t>
            </a:r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5146397"/>
            <a:ext cx="8136904" cy="1032520"/>
          </a:xfrm>
        </p:spPr>
        <p:txBody>
          <a:bodyPr>
            <a:normAutofit/>
          </a:bodyPr>
          <a:lstStyle/>
          <a:p>
            <a:pPr algn="just"/>
            <a:endParaRPr lang="pt-BR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algn="r"/>
            <a:endParaRPr lang="pt-BR" sz="105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3242841"/>
            <a:ext cx="9144000" cy="288032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0" y="645333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ea typeface="Verdana" panose="020B0604030504040204" pitchFamily="34" charset="0"/>
                <a:cs typeface="Times New Roman" pitchFamily="18" charset="0"/>
              </a:rPr>
              <a:t>2019</a:t>
            </a:r>
            <a:endParaRPr lang="pt-BR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95536" y="3613666"/>
            <a:ext cx="835292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600" b="1" dirty="0" smtClean="0">
                <a:latin typeface="Times New Roman" pitchFamily="18" charset="0"/>
                <a:cs typeface="Times New Roman" pitchFamily="18" charset="0"/>
              </a:rPr>
              <a:t>EIXO TEMÁTICO</a:t>
            </a:r>
          </a:p>
          <a:p>
            <a:pPr algn="ctr"/>
            <a:endParaRPr lang="pt-B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t-B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t-B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t-B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t-BR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BR" sz="1600" b="1" dirty="0" smtClean="0">
                <a:latin typeface="Times New Roman" pitchFamily="18" charset="0"/>
                <a:cs typeface="Times New Roman" pitchFamily="18" charset="0"/>
              </a:rPr>
              <a:t>AUTORES</a:t>
            </a:r>
            <a:endParaRPr lang="pt-BR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250233"/>
            <a:ext cx="6741484" cy="186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658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6403640"/>
            <a:ext cx="9144000" cy="45436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INTRODUÇÃO</a:t>
            </a:r>
            <a:endParaRPr lang="pt-BR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97971"/>
          </a:xfrm>
        </p:spPr>
        <p:txBody>
          <a:bodyPr>
            <a:normAutofit/>
          </a:bodyPr>
          <a:lstStyle/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8332" y="75358"/>
            <a:ext cx="2997068" cy="11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334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6403640"/>
            <a:ext cx="9144000" cy="45436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OBJETIVO</a:t>
            </a:r>
            <a:endParaRPr lang="pt-BR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97971"/>
          </a:xfrm>
        </p:spPr>
        <p:txBody>
          <a:bodyPr>
            <a:normAutofit/>
          </a:bodyPr>
          <a:lstStyle/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8332" y="75358"/>
            <a:ext cx="2997068" cy="11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669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6403640"/>
            <a:ext cx="9144000" cy="45436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METODOLOGIA</a:t>
            </a:r>
            <a:endParaRPr lang="pt-BR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97971"/>
          </a:xfrm>
        </p:spPr>
        <p:txBody>
          <a:bodyPr>
            <a:normAutofit/>
          </a:bodyPr>
          <a:lstStyle/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8332" y="75358"/>
            <a:ext cx="2997068" cy="11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941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6403640"/>
            <a:ext cx="9144000" cy="45436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RESULTADOS E DISCUSSÕES</a:t>
            </a:r>
            <a:endParaRPr lang="pt-BR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97971"/>
          </a:xfrm>
        </p:spPr>
        <p:txBody>
          <a:bodyPr>
            <a:normAutofit/>
          </a:bodyPr>
          <a:lstStyle/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8332" y="75358"/>
            <a:ext cx="2997068" cy="11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416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6403640"/>
            <a:ext cx="9144000" cy="45436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CONCLUSÃO</a:t>
            </a:r>
            <a:endParaRPr lang="pt-BR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97971"/>
          </a:xfrm>
        </p:spPr>
        <p:txBody>
          <a:bodyPr>
            <a:normAutofit/>
          </a:bodyPr>
          <a:lstStyle/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8332" y="75358"/>
            <a:ext cx="2997068" cy="11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09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6403640"/>
            <a:ext cx="9144000" cy="454360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9144000" cy="1196752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672" b="1" kern="0" dirty="0">
              <a:solidFill>
                <a:sysClr val="windowText" lastClr="000000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pt-BR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REFERÊNCIAS</a:t>
            </a:r>
            <a:endParaRPr lang="pt-BR" sz="3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97971"/>
          </a:xfrm>
        </p:spPr>
        <p:txBody>
          <a:bodyPr>
            <a:normAutofit/>
          </a:bodyPr>
          <a:lstStyle/>
          <a:p>
            <a:pPr algn="just"/>
            <a:endParaRPr lang="pt-B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18332" y="75358"/>
            <a:ext cx="2997068" cy="11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491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Amarelo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1227</TotalTime>
  <Words>12</Words>
  <Application>Microsoft Office PowerPoint</Application>
  <PresentationFormat>Apresentação na tela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Tema do Office</vt:lpstr>
      <vt:lpstr> TEMA </vt:lpstr>
      <vt:lpstr>INTRODUÇÃO</vt:lpstr>
      <vt:lpstr>OBJETIVO</vt:lpstr>
      <vt:lpstr>METODOLOGIA</vt:lpstr>
      <vt:lpstr>RESULTADOS E DISCUSSÕES</vt:lpstr>
      <vt:lpstr>CONCLUSÃO</vt:lpstr>
      <vt:lpstr>REFERÊNCIAS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</dc:title>
  <dc:creator>Rafael</dc:creator>
  <cp:lastModifiedBy>Tiago Ribeiro</cp:lastModifiedBy>
  <cp:revision>43</cp:revision>
  <dcterms:created xsi:type="dcterms:W3CDTF">2018-04-22T19:24:19Z</dcterms:created>
  <dcterms:modified xsi:type="dcterms:W3CDTF">2019-10-12T14:16:34Z</dcterms:modified>
</cp:coreProperties>
</file>