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404050" cy="43205400"/>
  <p:notesSz cx="6858000" cy="9144000"/>
  <p:defaultTextStyle>
    <a:defPPr>
      <a:defRPr lang="pt-BR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B101"/>
    <a:srgbClr val="FFAD01"/>
    <a:srgbClr val="FEA700"/>
    <a:srgbClr val="FFE301"/>
    <a:srgbClr val="FFAE02"/>
    <a:srgbClr val="FFAB02"/>
    <a:srgbClr val="FFB500"/>
    <a:srgbClr val="FFE202"/>
    <a:srgbClr val="FFA600"/>
    <a:srgbClr val="0B93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" d="100"/>
          <a:sy n="20" d="100"/>
        </p:scale>
        <p:origin x="1374" y="18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 hasCustomPrompt="1"/>
          </p:nvPr>
        </p:nvSpPr>
        <p:spPr>
          <a:xfrm>
            <a:off x="1215154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2421555" y="13441682"/>
            <a:ext cx="10666333" cy="38014756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 hasCustomPrompt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 hasCustomPrompt="1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7619700" y="2310293"/>
            <a:ext cx="5468186" cy="49146143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215154" y="2310293"/>
            <a:ext cx="15864485" cy="49146143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F76F22-EECE-4CEA-B0B7-834CCE2A1C59}" type="datetimeFigureOut">
              <a:rPr lang="pt-BR" smtClean="0"/>
              <a:t>02/12/2019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58300-8F42-4486-BFA9-A05EF78EBD92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520" indent="-1620520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280" indent="-1350010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ítulo 1"/>
          <p:cNvSpPr>
            <a:spLocks noGrp="1"/>
          </p:cNvSpPr>
          <p:nvPr>
            <p:ph type="ctrTitle"/>
          </p:nvPr>
        </p:nvSpPr>
        <p:spPr>
          <a:xfrm>
            <a:off x="1103852" y="9073308"/>
            <a:ext cx="29970666" cy="4075796"/>
          </a:xfrm>
        </p:spPr>
        <p:txBody>
          <a:bodyPr>
            <a:noAutofit/>
          </a:bodyPr>
          <a:lstStyle/>
          <a:p>
            <a:pPr algn="r"/>
            <a:r>
              <a:rPr lang="pt-BR" sz="4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XXXXXXXXXXXXXXXX</a:t>
            </a:r>
            <a:r>
              <a:rPr lang="pt-BR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>¹, XXXXXXXXXXXXXXXXX²</a:t>
            </a:r>
            <a:br>
              <a:rPr lang="pt-BR" sz="4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pt-BR" sz="45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>¹Universidade Regional do Cariri </a:t>
            </a:r>
            <a:r>
              <a:rPr lang="pt-BR" sz="4500" smtClean="0">
                <a:latin typeface="Arial" panose="020B0604020202020204" pitchFamily="34" charset="0"/>
                <a:cs typeface="Arial" panose="020B0604020202020204" pitchFamily="34" charset="0"/>
              </a:rPr>
              <a:t>– URCA, </a:t>
            </a:r>
            <a:r>
              <a:rPr lang="pt-BR" sz="4500" dirty="0" smtClean="0">
                <a:latin typeface="Arial" panose="020B0604020202020204" pitchFamily="34" charset="0"/>
                <a:cs typeface="Arial" panose="020B0604020202020204" pitchFamily="34" charset="0"/>
              </a:rPr>
              <a:t>²Universidade Regional do Cariri – URCA  </a:t>
            </a:r>
            <a:endParaRPr lang="pt-BR" sz="4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97094" y="7258965"/>
            <a:ext cx="30558692" cy="1355090"/>
          </a:xfrm>
          <a:prstGeom prst="rect">
            <a:avLst/>
          </a:prstGeom>
          <a:noFill/>
        </p:spPr>
        <p:txBody>
          <a:bodyPr wrap="square" lIns="432054" tIns="216027" rIns="432054" bIns="216027" rtlCol="0">
            <a:spAutoFit/>
          </a:bodyPr>
          <a:lstStyle/>
          <a:p>
            <a:pPr algn="ctr"/>
            <a:r>
              <a:rPr lang="pt-BR" sz="6000" b="1" cap="all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</a:t>
            </a:r>
            <a:endParaRPr lang="pt-BR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ubtítulo 2"/>
          <p:cNvSpPr>
            <a:spLocks noGrp="1"/>
          </p:cNvSpPr>
          <p:nvPr>
            <p:ph type="subTitle" idx="1"/>
          </p:nvPr>
        </p:nvSpPr>
        <p:spPr>
          <a:xfrm>
            <a:off x="1502410" y="13681710"/>
            <a:ext cx="13750925" cy="7576820"/>
          </a:xfrm>
        </p:spPr>
        <p:txBody>
          <a:bodyPr numCol="1" spcCol="1800000">
            <a:noAutofit/>
          </a:bodyPr>
          <a:lstStyle/>
          <a:p>
            <a:pPr algn="just">
              <a:lnSpc>
                <a:spcPct val="150000"/>
              </a:lnSpc>
              <a:tabLst>
                <a:tab pos="11401425" algn="l"/>
              </a:tabLst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-110380" y="9523"/>
            <a:ext cx="546172" cy="43187193"/>
          </a:xfrm>
          <a:prstGeom prst="rect">
            <a:avLst/>
          </a:prstGeom>
          <a:solidFill>
            <a:srgbClr val="FFB5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/>
          <p:cNvSpPr/>
          <p:nvPr/>
        </p:nvSpPr>
        <p:spPr>
          <a:xfrm>
            <a:off x="1503045" y="12723495"/>
            <a:ext cx="13242290" cy="1221105"/>
          </a:xfrm>
          <a:prstGeom prst="rect">
            <a:avLst/>
          </a:prstGeom>
          <a:solidFill>
            <a:srgbClr val="FEA7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INTRODUÇÃO</a:t>
            </a:r>
          </a:p>
        </p:txBody>
      </p:sp>
      <p:sp>
        <p:nvSpPr>
          <p:cNvPr id="93" name="Retângulo 92"/>
          <p:cNvSpPr/>
          <p:nvPr/>
        </p:nvSpPr>
        <p:spPr>
          <a:xfrm>
            <a:off x="16562318" y="12723976"/>
            <a:ext cx="13982085" cy="1245876"/>
          </a:xfrm>
          <a:prstGeom prst="rect">
            <a:avLst/>
          </a:prstGeom>
          <a:solidFill>
            <a:srgbClr val="FEA7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RESULTADOS</a:t>
            </a:r>
          </a:p>
        </p:txBody>
      </p:sp>
      <p:sp>
        <p:nvSpPr>
          <p:cNvPr id="94" name="Retângulo 93"/>
          <p:cNvSpPr/>
          <p:nvPr/>
        </p:nvSpPr>
        <p:spPr>
          <a:xfrm>
            <a:off x="1434396" y="21603443"/>
            <a:ext cx="13818825" cy="1245876"/>
          </a:xfrm>
          <a:prstGeom prst="rect">
            <a:avLst/>
          </a:prstGeom>
          <a:solidFill>
            <a:srgbClr val="FFAB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OBJETIVOS</a:t>
            </a:r>
          </a:p>
        </p:txBody>
      </p:sp>
      <p:sp>
        <p:nvSpPr>
          <p:cNvPr id="95" name="Retângulo 94"/>
          <p:cNvSpPr/>
          <p:nvPr/>
        </p:nvSpPr>
        <p:spPr>
          <a:xfrm>
            <a:off x="1103420" y="28791424"/>
            <a:ext cx="13879926" cy="1245876"/>
          </a:xfrm>
          <a:prstGeom prst="rect">
            <a:avLst/>
          </a:prstGeom>
          <a:solidFill>
            <a:srgbClr val="FFAE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METODOLOGIA</a:t>
            </a:r>
          </a:p>
        </p:txBody>
      </p:sp>
      <p:sp>
        <p:nvSpPr>
          <p:cNvPr id="96" name="Retângulo 95"/>
          <p:cNvSpPr/>
          <p:nvPr/>
        </p:nvSpPr>
        <p:spPr>
          <a:xfrm>
            <a:off x="16697865" y="23191911"/>
            <a:ext cx="13905884" cy="1245876"/>
          </a:xfrm>
          <a:prstGeom prst="rect">
            <a:avLst/>
          </a:prstGeom>
          <a:solidFill>
            <a:srgbClr val="FFAD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CONCLUSÃO</a:t>
            </a:r>
          </a:p>
        </p:txBody>
      </p:sp>
      <p:sp>
        <p:nvSpPr>
          <p:cNvPr id="97" name="Retângulo 96"/>
          <p:cNvSpPr/>
          <p:nvPr/>
        </p:nvSpPr>
        <p:spPr>
          <a:xfrm>
            <a:off x="16734695" y="32497834"/>
            <a:ext cx="13982084" cy="1245876"/>
          </a:xfrm>
          <a:prstGeom prst="rect">
            <a:avLst/>
          </a:prstGeom>
          <a:solidFill>
            <a:srgbClr val="FEB10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dirty="0">
                <a:solidFill>
                  <a:schemeClr val="tx1"/>
                </a:solidFill>
                <a:latin typeface="Berlin Sans FB" panose="020E0602020502020306" pitchFamily="34" charset="0"/>
              </a:rPr>
              <a:t>REFERÊNCIAS</a:t>
            </a:r>
          </a:p>
        </p:txBody>
      </p:sp>
      <p:sp>
        <p:nvSpPr>
          <p:cNvPr id="7" name="Retângulo 6"/>
          <p:cNvSpPr/>
          <p:nvPr/>
        </p:nvSpPr>
        <p:spPr>
          <a:xfrm>
            <a:off x="1386205" y="22848570"/>
            <a:ext cx="13812520" cy="56311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16706215" y="24655145"/>
            <a:ext cx="14368145" cy="7477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72" name="Retângulo 71"/>
          <p:cNvSpPr/>
          <p:nvPr/>
        </p:nvSpPr>
        <p:spPr>
          <a:xfrm>
            <a:off x="2448497" y="30425419"/>
            <a:ext cx="562862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elecionamos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vídeos produzidos pelos próprios sujeitos que vivenciam a cidade</a:t>
            </a:r>
          </a:p>
        </p:txBody>
      </p:sp>
      <p:sp>
        <p:nvSpPr>
          <p:cNvPr id="75" name="Retângulo 74"/>
          <p:cNvSpPr/>
          <p:nvPr/>
        </p:nvSpPr>
        <p:spPr>
          <a:xfrm>
            <a:off x="1152353" y="36580364"/>
            <a:ext cx="349961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romaria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Nossa Senhora das Dores</a:t>
            </a:r>
          </a:p>
        </p:txBody>
      </p:sp>
      <p:sp>
        <p:nvSpPr>
          <p:cNvPr id="76" name="Retângulo 75"/>
          <p:cNvSpPr/>
          <p:nvPr/>
        </p:nvSpPr>
        <p:spPr>
          <a:xfrm>
            <a:off x="5688857" y="36873620"/>
            <a:ext cx="3168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Praça do Memorial Padre Cicero </a:t>
            </a:r>
          </a:p>
        </p:txBody>
      </p:sp>
      <p:sp>
        <p:nvSpPr>
          <p:cNvPr id="77" name="Retângulo 76"/>
          <p:cNvSpPr/>
          <p:nvPr/>
        </p:nvSpPr>
        <p:spPr>
          <a:xfrm>
            <a:off x="2794089" y="40146499"/>
            <a:ext cx="44069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a mostra fora aplicado um questionário de cunho quantitativo</a:t>
            </a:r>
          </a:p>
        </p:txBody>
      </p:sp>
      <p:sp>
        <p:nvSpPr>
          <p:cNvPr id="74" name="Retângulo 73"/>
          <p:cNvSpPr/>
          <p:nvPr/>
        </p:nvSpPr>
        <p:spPr>
          <a:xfrm>
            <a:off x="3024561" y="34464837"/>
            <a:ext cx="48966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Foram selecionados cinco filmes</a:t>
            </a:r>
          </a:p>
        </p:txBody>
      </p:sp>
      <p:sp>
        <p:nvSpPr>
          <p:cNvPr id="28" name="Retângulo 27"/>
          <p:cNvSpPr/>
          <p:nvPr/>
        </p:nvSpPr>
        <p:spPr>
          <a:xfrm>
            <a:off x="16656685" y="33862645"/>
            <a:ext cx="14185265" cy="70675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Normas ABNT </a:t>
            </a:r>
          </a:p>
        </p:txBody>
      </p:sp>
      <p:sp>
        <p:nvSpPr>
          <p:cNvPr id="84" name="Retângulo 83"/>
          <p:cNvSpPr/>
          <p:nvPr/>
        </p:nvSpPr>
        <p:spPr>
          <a:xfrm>
            <a:off x="10569330" y="30752940"/>
            <a:ext cx="426454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t-BR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tângulo 81"/>
          <p:cNvSpPr/>
          <p:nvPr/>
        </p:nvSpPr>
        <p:spPr>
          <a:xfrm>
            <a:off x="16705580" y="13969365"/>
            <a:ext cx="13992860" cy="8401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" name="Retângulo 2"/>
          <p:cNvSpPr/>
          <p:nvPr/>
        </p:nvSpPr>
        <p:spPr>
          <a:xfrm>
            <a:off x="1103630" y="30425390"/>
            <a:ext cx="14094460" cy="9324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pic>
        <p:nvPicPr>
          <p:cNvPr id="11" name="Imagem 10" descr="cabe"/>
          <p:cNvPicPr>
            <a:picLocks noChangeAspect="1"/>
          </p:cNvPicPr>
          <p:nvPr/>
        </p:nvPicPr>
        <p:blipFill>
          <a:blip r:embed="rId2"/>
          <a:srcRect b="69192"/>
          <a:stretch>
            <a:fillRect/>
          </a:stretch>
        </p:blipFill>
        <p:spPr>
          <a:xfrm>
            <a:off x="-71783" y="9523"/>
            <a:ext cx="32475833" cy="63277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6814" y="655747"/>
            <a:ext cx="13984332" cy="7830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</Words>
  <Application>Microsoft Office PowerPoint</Application>
  <PresentationFormat>Personalizar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Berlin Sans FB</vt:lpstr>
      <vt:lpstr>Calibri</vt:lpstr>
      <vt:lpstr>Tema do Office</vt:lpstr>
      <vt:lpstr>XXXXXXXXXXXXXXXX¹, XXXXXXXXXXXXXXXXX²  ¹Universidade Regional do Cariri – URCA, ²Universidade Regional do Cariri – URCA  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TEREZA RAQUEL CARNEIRO SOARES</dc:creator>
  <cp:lastModifiedBy>Rodrigo Moraes</cp:lastModifiedBy>
  <cp:revision>62</cp:revision>
  <dcterms:created xsi:type="dcterms:W3CDTF">2016-10-11T14:26:00Z</dcterms:created>
  <dcterms:modified xsi:type="dcterms:W3CDTF">2019-12-02T22:50:35Z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1046-11.2.0.9052</vt:lpwstr>
  </property>
</Properties>
</file>