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DB29"/>
    <a:srgbClr val="35DA14"/>
    <a:srgbClr val="833D05"/>
    <a:srgbClr val="653004"/>
    <a:srgbClr val="18BA8A"/>
    <a:srgbClr val="16BC68"/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5" d="100"/>
          <a:sy n="25" d="100"/>
        </p:scale>
        <p:origin x="1277" y="14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  <a:endParaRPr lang="pt-BR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solidFill>
                <a:srgbClr val="833D05"/>
              </a:solidFill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88DB29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solidFill>
                    <a:srgbClr val="833D05"/>
                  </a:solidFill>
                  <a:ln>
                    <a:solidFill>
                      <a:srgbClr val="88DB2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88DB29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solidFill>
                      <a:srgbClr val="88DB29"/>
                    </a:solidFill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solidFill>
                    <a:srgbClr val="833D05"/>
                  </a:solidFill>
                  <a:ln>
                    <a:solidFill>
                      <a:srgbClr val="88DB2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solidFill>
                      <a:srgbClr val="833D05"/>
                    </a:solidFill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solidFill>
                      <a:srgbClr val="833D05"/>
                    </a:solidFill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solidFill>
                      <a:srgbClr val="833D05"/>
                    </a:solidFill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solidFill>
                  <a:srgbClr val="88DB29"/>
                </a:solidFill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solidFill>
                <a:srgbClr val="833D05"/>
              </a:solidFill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solidFill>
                <a:srgbClr val="833D05"/>
              </a:solidFill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solidFill>
                <a:srgbClr val="833D05"/>
              </a:solidFill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m 4" descr="GOV-SECITE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3890" y="2016760"/>
            <a:ext cx="6300470" cy="2760345"/>
          </a:xfrm>
          <a:prstGeom prst="rect">
            <a:avLst/>
          </a:prstGeom>
        </p:spPr>
      </p:pic>
      <p:pic>
        <p:nvPicPr>
          <p:cNvPr id="9" name="Imagem 8" descr="urca-prpgp-vertica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6645" y="842645"/>
            <a:ext cx="6250305" cy="466598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0" y="6337300"/>
            <a:ext cx="32448500" cy="194310"/>
          </a:xfrm>
          <a:prstGeom prst="rect">
            <a:avLst/>
          </a:prstGeom>
          <a:solidFill>
            <a:srgbClr val="833D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banner i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100" y="17780"/>
            <a:ext cx="16744315" cy="63201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1349</Words>
  <Application>WPS Presentation</Application>
  <PresentationFormat>Personalizar</PresentationFormat>
  <Paragraphs>70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Berlin Sans FB</vt:lpstr>
      <vt:lpstr>Calibri</vt:lpstr>
      <vt:lpstr>Microsoft YaHei</vt:lpstr>
      <vt:lpstr>Arial Unicode MS</vt:lpstr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Curso de Especialização Lato</cp:lastModifiedBy>
  <cp:revision>42</cp:revision>
  <dcterms:created xsi:type="dcterms:W3CDTF">2016-10-11T14:26:00Z</dcterms:created>
  <dcterms:modified xsi:type="dcterms:W3CDTF">2024-10-17T12:24:29Z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338B629BA3FF4CEA9D843AC81DB9E606_13</vt:lpwstr>
  </property>
  <property fmtid="{D5CDD505-2E9C-101B-9397-08002B2CF9AE}" pid="3" name="KSOProductBuildVer">
    <vt:lpwstr>1046-12.2.0.18607</vt:lpwstr>
  </property>
</Properties>
</file>