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32404050" cy="39604950"/>
  <p:notesSz cx="6858000" cy="9144000"/>
  <p:defaultTextStyle>
    <a:defPPr>
      <a:defRPr lang="pt-BR"/>
    </a:defPPr>
    <a:lvl1pPr marL="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57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114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72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2296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870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344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401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459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474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9A41"/>
    <a:srgbClr val="BEA6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" d="100"/>
          <a:sy n="12" d="100"/>
        </p:scale>
        <p:origin x="2226" y="6"/>
      </p:cViewPr>
      <p:guideLst>
        <p:guide orient="horz" pos="12474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855B3-3462-45CF-B98E-EFB480DD9DA6}" type="datetimeFigureOut">
              <a:rPr lang="pt-BR" smtClean="0"/>
              <a:t>23/10/2018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025650" y="685800"/>
            <a:ext cx="2806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D438E-7CCC-4FCC-AB51-5BD95170CC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615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D438E-7CCC-4FCC-AB51-5BD95170CC94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9734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2303207"/>
            <a:ext cx="27543443" cy="8489394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2442805"/>
            <a:ext cx="22682835" cy="101212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72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2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5488-9078-40D3-BA36-1AC958D7A7A8}" type="datetimeFigureOut">
              <a:rPr lang="pt-BR" smtClean="0"/>
              <a:t>23/10/2018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C182-C659-4F84-9AE6-6B13ECB8C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284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5488-9078-40D3-BA36-1AC958D7A7A8}" type="datetimeFigureOut">
              <a:rPr lang="pt-BR" smtClean="0"/>
              <a:t>23/10/2018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C182-C659-4F84-9AE6-6B13ECB8C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042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6" y="25449850"/>
            <a:ext cx="27543443" cy="7865983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6" y="16786270"/>
            <a:ext cx="27543443" cy="8663580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5740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1148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722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2296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5488-9078-40D3-BA36-1AC958D7A7A8}" type="datetimeFigureOut">
              <a:rPr lang="pt-BR" smtClean="0"/>
              <a:t>23/10/2018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C182-C659-4F84-9AE6-6B13ECB8C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5453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202" y="9241158"/>
            <a:ext cx="14311789" cy="26137436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472059" y="9241158"/>
            <a:ext cx="14311789" cy="26137436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5488-9078-40D3-BA36-1AC958D7A7A8}" type="datetimeFigureOut">
              <a:rPr lang="pt-BR" smtClean="0"/>
              <a:t>23/10/2018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C182-C659-4F84-9AE6-6B13ECB8C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7921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8865277"/>
            <a:ext cx="14317416" cy="3694626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2559903"/>
            <a:ext cx="14317416" cy="22818688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8865277"/>
            <a:ext cx="14323040" cy="3694626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2559903"/>
            <a:ext cx="14323040" cy="22818688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5488-9078-40D3-BA36-1AC958D7A7A8}" type="datetimeFigureOut">
              <a:rPr lang="pt-BR" smtClean="0"/>
              <a:t>23/10/2018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C182-C659-4F84-9AE6-6B13ECB8C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1480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5488-9078-40D3-BA36-1AC958D7A7A8}" type="datetimeFigureOut">
              <a:rPr lang="pt-BR" smtClean="0"/>
              <a:t>23/10/2018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C182-C659-4F84-9AE6-6B13ECB8C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264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5488-9078-40D3-BA36-1AC958D7A7A8}" type="datetimeFigureOut">
              <a:rPr lang="pt-BR" smtClean="0"/>
              <a:t>23/10/2018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C182-C659-4F84-9AE6-6B13ECB8C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05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4" y="1576864"/>
            <a:ext cx="10660709" cy="671083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576866"/>
            <a:ext cx="18114764" cy="33801728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4" y="8287705"/>
            <a:ext cx="10660709" cy="27090889"/>
          </a:xfrm>
        </p:spPr>
        <p:txBody>
          <a:bodyPr/>
          <a:lstStyle>
            <a:lvl1pPr marL="0" indent="0">
              <a:buNone/>
              <a:defRPr sz="6300"/>
            </a:lvl1pPr>
            <a:lvl2pPr marL="2057400" indent="0">
              <a:buNone/>
              <a:defRPr sz="5400"/>
            </a:lvl2pPr>
            <a:lvl3pPr marL="4114800" indent="0">
              <a:buNone/>
              <a:defRPr sz="4500"/>
            </a:lvl3pPr>
            <a:lvl4pPr marL="6172200" indent="0">
              <a:buNone/>
              <a:defRPr sz="4100"/>
            </a:lvl4pPr>
            <a:lvl5pPr marL="8229600" indent="0">
              <a:buNone/>
              <a:defRPr sz="4100"/>
            </a:lvl5pPr>
            <a:lvl6pPr marL="10287000" indent="0">
              <a:buNone/>
              <a:defRPr sz="4100"/>
            </a:lvl6pPr>
            <a:lvl7pPr marL="12344400" indent="0">
              <a:buNone/>
              <a:defRPr sz="4100"/>
            </a:lvl7pPr>
            <a:lvl8pPr marL="14401800" indent="0">
              <a:buNone/>
              <a:defRPr sz="4100"/>
            </a:lvl8pPr>
            <a:lvl9pPr marL="16459200" indent="0">
              <a:buNone/>
              <a:defRPr sz="41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5488-9078-40D3-BA36-1AC958D7A7A8}" type="datetimeFigureOut">
              <a:rPr lang="pt-BR" smtClean="0"/>
              <a:t>23/10/2018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C182-C659-4F84-9AE6-6B13ECB8C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3944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27723465"/>
            <a:ext cx="19442430" cy="3272912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538776"/>
            <a:ext cx="19442430" cy="23762970"/>
          </a:xfrm>
        </p:spPr>
        <p:txBody>
          <a:bodyPr/>
          <a:lstStyle>
            <a:lvl1pPr marL="0" indent="0">
              <a:buNone/>
              <a:defRPr sz="14400"/>
            </a:lvl1pPr>
            <a:lvl2pPr marL="2057400" indent="0">
              <a:buNone/>
              <a:defRPr sz="12600"/>
            </a:lvl2pPr>
            <a:lvl3pPr marL="4114800" indent="0">
              <a:buNone/>
              <a:defRPr sz="10800"/>
            </a:lvl3pPr>
            <a:lvl4pPr marL="6172200" indent="0">
              <a:buNone/>
              <a:defRPr sz="9000"/>
            </a:lvl4pPr>
            <a:lvl5pPr marL="8229600" indent="0">
              <a:buNone/>
              <a:defRPr sz="9000"/>
            </a:lvl5pPr>
            <a:lvl6pPr marL="10287000" indent="0">
              <a:buNone/>
              <a:defRPr sz="9000"/>
            </a:lvl6pPr>
            <a:lvl7pPr marL="12344400" indent="0">
              <a:buNone/>
              <a:defRPr sz="9000"/>
            </a:lvl7pPr>
            <a:lvl8pPr marL="14401800" indent="0">
              <a:buNone/>
              <a:defRPr sz="9000"/>
            </a:lvl8pPr>
            <a:lvl9pPr marL="16459200" indent="0">
              <a:buNone/>
              <a:defRPr sz="9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0996377"/>
            <a:ext cx="19442430" cy="4648078"/>
          </a:xfrm>
        </p:spPr>
        <p:txBody>
          <a:bodyPr/>
          <a:lstStyle>
            <a:lvl1pPr marL="0" indent="0">
              <a:buNone/>
              <a:defRPr sz="6300"/>
            </a:lvl1pPr>
            <a:lvl2pPr marL="2057400" indent="0">
              <a:buNone/>
              <a:defRPr sz="5400"/>
            </a:lvl2pPr>
            <a:lvl3pPr marL="4114800" indent="0">
              <a:buNone/>
              <a:defRPr sz="4500"/>
            </a:lvl3pPr>
            <a:lvl4pPr marL="6172200" indent="0">
              <a:buNone/>
              <a:defRPr sz="4100"/>
            </a:lvl4pPr>
            <a:lvl5pPr marL="8229600" indent="0">
              <a:buNone/>
              <a:defRPr sz="4100"/>
            </a:lvl5pPr>
            <a:lvl6pPr marL="10287000" indent="0">
              <a:buNone/>
              <a:defRPr sz="4100"/>
            </a:lvl6pPr>
            <a:lvl7pPr marL="12344400" indent="0">
              <a:buNone/>
              <a:defRPr sz="4100"/>
            </a:lvl7pPr>
            <a:lvl8pPr marL="14401800" indent="0">
              <a:buNone/>
              <a:defRPr sz="4100"/>
            </a:lvl8pPr>
            <a:lvl9pPr marL="16459200" indent="0">
              <a:buNone/>
              <a:defRPr sz="41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5488-9078-40D3-BA36-1AC958D7A7A8}" type="datetimeFigureOut">
              <a:rPr lang="pt-BR" smtClean="0"/>
              <a:t>23/10/2018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C182-C659-4F84-9AE6-6B13ECB8C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614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5488-9078-40D3-BA36-1AC958D7A7A8}" type="datetimeFigureOut">
              <a:rPr lang="pt-BR" smtClean="0"/>
              <a:t>23/10/2018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C182-C659-4F84-9AE6-6B13ECB8C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2601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2936" y="1586037"/>
            <a:ext cx="7290911" cy="3379255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203" y="1586037"/>
            <a:ext cx="21332666" cy="33792557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75488-9078-40D3-BA36-1AC958D7A7A8}" type="datetimeFigureOut">
              <a:rPr lang="pt-BR" smtClean="0"/>
              <a:t>23/10/2018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C182-C659-4F84-9AE6-6B13ECB8C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9599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586034"/>
            <a:ext cx="29163645" cy="6600825"/>
          </a:xfrm>
          <a:prstGeom prst="rect">
            <a:avLst/>
          </a:prstGeom>
        </p:spPr>
        <p:txBody>
          <a:bodyPr vert="horz" lIns="411480" tIns="205740" rIns="411480" bIns="20574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9241158"/>
            <a:ext cx="29163645" cy="26137436"/>
          </a:xfrm>
          <a:prstGeom prst="rect">
            <a:avLst/>
          </a:prstGeom>
        </p:spPr>
        <p:txBody>
          <a:bodyPr vert="horz" lIns="411480" tIns="205740" rIns="411480" bIns="20574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36707924"/>
            <a:ext cx="7560945" cy="2108597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75488-9078-40D3-BA36-1AC958D7A7A8}" type="datetimeFigureOut">
              <a:rPr lang="pt-BR" smtClean="0"/>
              <a:t>23/10/2018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36707924"/>
            <a:ext cx="10261283" cy="2108597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36707924"/>
            <a:ext cx="7560945" cy="2108597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EC182-C659-4F84-9AE6-6B13ECB8C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184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14800" rtl="0" eaLnBrk="1" latinLnBrk="0" hangingPunct="1">
        <a:spcBef>
          <a:spcPct val="0"/>
        </a:spcBef>
        <a:buNone/>
        <a:defRPr sz="19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0" indent="-1543050" algn="l" defTabSz="4114800" rtl="0" eaLnBrk="1" latinLnBrk="0" hangingPunct="1">
        <a:spcBef>
          <a:spcPct val="20000"/>
        </a:spcBef>
        <a:buFont typeface="Arial" pitchFamily="34" charset="0"/>
        <a:buChar char="•"/>
        <a:defRPr sz="14400" kern="1200">
          <a:solidFill>
            <a:schemeClr val="tx1"/>
          </a:solidFill>
          <a:latin typeface="+mn-lt"/>
          <a:ea typeface="+mn-ea"/>
          <a:cs typeface="+mn-cs"/>
        </a:defRPr>
      </a:lvl1pPr>
      <a:lvl2pPr marL="3343275" indent="-1285875" algn="l" defTabSz="4114800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0" indent="-1028700" algn="l" defTabSz="4114800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58300" indent="-1028700" algn="l" defTabSz="4114800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731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4305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879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72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870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344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36329" y="720355"/>
            <a:ext cx="30675408" cy="38020224"/>
          </a:xfrm>
          <a:prstGeom prst="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5534" y="720356"/>
            <a:ext cx="5586203" cy="401067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3465721" y="2376539"/>
            <a:ext cx="1814601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43658" y="0"/>
            <a:ext cx="32400000" cy="43200000"/>
          </a:xfrm>
          <a:prstGeom prst="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6100333" y="5184851"/>
            <a:ext cx="5436604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Arial Black" pitchFamily="34" charset="0"/>
                <a:cs typeface="Aharoni" pitchFamily="2" charset="-79"/>
              </a:rPr>
              <a:t>Simpósio de Biologia</a:t>
            </a:r>
          </a:p>
          <a:p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930" y="852306"/>
            <a:ext cx="3848250" cy="621332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5530733" y="1868709"/>
            <a:ext cx="205300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11" name="Arredondar Retângulo em um Canto Diagonal 10"/>
          <p:cNvSpPr/>
          <p:nvPr/>
        </p:nvSpPr>
        <p:spPr>
          <a:xfrm>
            <a:off x="5470181" y="1512442"/>
            <a:ext cx="20530013" cy="5670141"/>
          </a:xfrm>
          <a:prstGeom prst="round2Diag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1656410" y="7561115"/>
            <a:ext cx="29235248" cy="185573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4114800" rtl="0" eaLnBrk="1" latinLnBrk="0" hangingPunct="1">
              <a:spcBef>
                <a:spcPct val="0"/>
              </a:spcBef>
              <a:buNone/>
              <a:defRPr sz="19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000" dirty="0" err="1">
                <a:latin typeface="Arial" panose="020B0604020202020204" pitchFamily="34" charset="0"/>
                <a:cs typeface="Arial" panose="020B0604020202020204" pitchFamily="34" charset="0"/>
              </a:rPr>
              <a:t>Autorxxxxxxxxxxxxxxxxxxxxxxxxxxxxxxx</a:t>
            </a: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 ¹, Autorxxxxxxxxxxxxxxxxxxxxxxxx², Autorxxxxxxxxxxxxxxxxxxxxxxxxx³, Autorxxxxxxxxxxxxxxxxxxxxxxxxx³ </a:t>
            </a:r>
            <a:b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400" dirty="0">
                <a:latin typeface="Arial" panose="020B0604020202020204" pitchFamily="34" charset="0"/>
                <a:cs typeface="Arial" panose="020B0604020202020204" pitchFamily="34" charset="0"/>
              </a:rPr>
              <a:t>¹ Instituição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797076" y="10945491"/>
            <a:ext cx="13594071" cy="10156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ln w="18415" cmpd="sng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1797076" y="12529667"/>
            <a:ext cx="13747867" cy="6624736"/>
          </a:xfrm>
          <a:prstGeom prst="rect">
            <a:avLst/>
          </a:prstGeom>
        </p:spPr>
        <p:txBody>
          <a:bodyPr numCol="1" spcCol="1800000">
            <a:noAutofit/>
          </a:bodyPr>
          <a:lstStyle>
            <a:lvl1pPr marL="1543050" indent="-1543050" algn="l" defTabSz="4114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43275" indent="-1285875" algn="l" defTabSz="4114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0" indent="-1028700" algn="l" defTabSz="4114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900" indent="-1028700" algn="l" defTabSz="4114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58300" indent="-1028700" algn="l" defTabSz="4114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9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315700" indent="-1028700" algn="l" defTabSz="4114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73100" indent="-1028700" algn="l" defTabSz="4114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430500" indent="-1028700" algn="l" defTabSz="4114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487900" indent="-1028700" algn="l" defTabSz="4114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1425" algn="l"/>
              </a:tabLst>
            </a:pP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xxxxxxxxxxxxxxxxxxxxxxxxxxxxxxxxxxxxxxxxxxxxxxxxxxxxxxxxxxxxxxxxxxxxxxxxxxxxxxxxxxxxxxxxxxxxxxxxxxxxxxxxxxxxxxxxxxxxxxxxxxxxxxxxxxxx[1]-corresponde a citação </a:t>
            </a:r>
            <a:r>
              <a:rPr lang="pt-BR" sz="4800" dirty="0" err="1">
                <a:latin typeface="Arial" panose="020B0604020202020204" pitchFamily="34" charset="0"/>
                <a:cs typeface="Arial" panose="020B0604020202020204" pitchFamily="34" charset="0"/>
              </a:rPr>
              <a:t>xxxxxxxxxxxxxxxxxxxxx</a:t>
            </a:r>
            <a:endParaRPr lang="pt-B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  <a:tabLst>
                <a:tab pos="11401425" algn="l"/>
              </a:tabLst>
            </a:pP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23" name="Subtítulo 2"/>
          <p:cNvSpPr txBox="1">
            <a:spLocks/>
          </p:cNvSpPr>
          <p:nvPr/>
        </p:nvSpPr>
        <p:spPr>
          <a:xfrm>
            <a:off x="1621930" y="21170627"/>
            <a:ext cx="13743310" cy="11842676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1425" algn="l"/>
              </a:tabLst>
            </a:pPr>
            <a:r>
              <a:rPr lang="pt-BR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 utilizar mais imagens e menos textos Xxxxxxxxxxxxxxxxxxxxxxxxxxxxxxxxxxxxxxxxxxxxxxxxxxxxxxxxxxxxxxxxxxxxxxxxxxxxxxxxxxxxxxxxxxxxxxxx</a:t>
            </a:r>
          </a:p>
          <a:p>
            <a:pPr algn="just">
              <a:tabLst>
                <a:tab pos="11353800" algn="l"/>
              </a:tabLst>
            </a:pPr>
            <a:r>
              <a:rPr lang="pt-BR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[2]</a:t>
            </a:r>
          </a:p>
          <a:p>
            <a:pPr algn="just">
              <a:tabLst>
                <a:tab pos="11353800" algn="l"/>
              </a:tabLst>
            </a:pPr>
            <a:r>
              <a:rPr lang="pt-BR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just">
              <a:tabLst>
                <a:tab pos="11353800" algn="l"/>
              </a:tabLst>
            </a:pPr>
            <a:r>
              <a:rPr lang="pt-BR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just">
              <a:tabLst>
                <a:tab pos="11353800" algn="l"/>
              </a:tabLst>
            </a:pPr>
            <a:endParaRPr lang="pt-BR" sz="4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1656410" y="19802475"/>
            <a:ext cx="13594071" cy="10156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ln w="18415" cmpd="sng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grpSp>
        <p:nvGrpSpPr>
          <p:cNvPr id="27" name="Grupo 26"/>
          <p:cNvGrpSpPr/>
          <p:nvPr/>
        </p:nvGrpSpPr>
        <p:grpSpPr>
          <a:xfrm>
            <a:off x="17059196" y="10919270"/>
            <a:ext cx="13594071" cy="1015663"/>
            <a:chOff x="1950873" y="13379441"/>
            <a:chExt cx="13594071" cy="101566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8" name="CaixaDeTexto 27"/>
            <p:cNvSpPr txBox="1"/>
            <p:nvPr/>
          </p:nvSpPr>
          <p:spPr>
            <a:xfrm>
              <a:off x="1950873" y="13379441"/>
              <a:ext cx="13594071" cy="1015663"/>
            </a:xfrm>
            <a:prstGeom prst="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6000" b="1" dirty="0">
                  <a:ln w="18415" cmpd="sng">
                    <a:noFill/>
                    <a:prstDash val="solid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</a:p>
          </p:txBody>
        </p:sp>
        <p:cxnSp>
          <p:nvCxnSpPr>
            <p:cNvPr id="29" name="Conector reto 28"/>
            <p:cNvCxnSpPr/>
            <p:nvPr/>
          </p:nvCxnSpPr>
          <p:spPr>
            <a:xfrm flipH="1">
              <a:off x="1950874" y="14241216"/>
              <a:ext cx="13512474" cy="0"/>
            </a:xfrm>
            <a:prstGeom prst="line">
              <a:avLst/>
            </a:prstGeom>
            <a:grpFill/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ubtítulo 2"/>
          <p:cNvSpPr txBox="1">
            <a:spLocks/>
          </p:cNvSpPr>
          <p:nvPr/>
        </p:nvSpPr>
        <p:spPr>
          <a:xfrm>
            <a:off x="17142257" y="12498366"/>
            <a:ext cx="13743310" cy="6624736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1425" algn="l"/>
              </a:tabLst>
            </a:pPr>
            <a:r>
              <a:rPr lang="pt-BR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just">
              <a:tabLst>
                <a:tab pos="11401425" algn="l"/>
              </a:tabLst>
            </a:pPr>
            <a:r>
              <a:rPr lang="pt-BR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</a:t>
            </a:r>
          </a:p>
          <a:p>
            <a:pPr algn="just">
              <a:tabLst>
                <a:tab pos="11353800" algn="l"/>
              </a:tabLst>
            </a:pPr>
            <a:endParaRPr lang="pt-BR" sz="4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ubtítulo 2"/>
          <p:cNvSpPr txBox="1">
            <a:spLocks/>
          </p:cNvSpPr>
          <p:nvPr/>
        </p:nvSpPr>
        <p:spPr>
          <a:xfrm>
            <a:off x="17027707" y="24482995"/>
            <a:ext cx="13743310" cy="4469493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1425" algn="l"/>
              </a:tabLst>
            </a:pPr>
            <a:r>
              <a:rPr lang="pt-BR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17297587" y="22888947"/>
            <a:ext cx="13594071" cy="10156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ln w="18415" cmpd="sng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  <p:grpSp>
        <p:nvGrpSpPr>
          <p:cNvPr id="35" name="Grupo 34"/>
          <p:cNvGrpSpPr/>
          <p:nvPr/>
        </p:nvGrpSpPr>
        <p:grpSpPr>
          <a:xfrm>
            <a:off x="17424108" y="35116061"/>
            <a:ext cx="13594071" cy="1015663"/>
            <a:chOff x="1950873" y="13379441"/>
            <a:chExt cx="13594071" cy="101566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36" name="CaixaDeTexto 35"/>
            <p:cNvSpPr txBox="1"/>
            <p:nvPr/>
          </p:nvSpPr>
          <p:spPr>
            <a:xfrm>
              <a:off x="1950873" y="13379441"/>
              <a:ext cx="13594071" cy="1015663"/>
            </a:xfrm>
            <a:prstGeom prst="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6000" b="1" dirty="0">
                  <a:ln w="18415" cmpd="sng">
                    <a:noFill/>
                    <a:prstDash val="solid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AGRADECIMENTOS</a:t>
              </a:r>
            </a:p>
          </p:txBody>
        </p:sp>
        <p:cxnSp>
          <p:nvCxnSpPr>
            <p:cNvPr id="37" name="Conector reto 36"/>
            <p:cNvCxnSpPr/>
            <p:nvPr/>
          </p:nvCxnSpPr>
          <p:spPr>
            <a:xfrm flipH="1">
              <a:off x="1950874" y="14241216"/>
              <a:ext cx="13512474" cy="0"/>
            </a:xfrm>
            <a:prstGeom prst="line">
              <a:avLst/>
            </a:prstGeom>
            <a:grpFill/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tângulo 37"/>
          <p:cNvSpPr/>
          <p:nvPr/>
        </p:nvSpPr>
        <p:spPr>
          <a:xfrm>
            <a:off x="17235824" y="32186393"/>
            <a:ext cx="137823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[1]Xxxxxxxxxxxxxxxxxxxxxxxxxxxxxxxxxxxxxxxxxxxxxxxxxxxxxxxxxxxxxxxxxxxxxxxxxxxxxxxxxxxxxxxxxxxxxxxxxxxxxxxxxxxxxxxxxxxxxxxxxxxxxxxxxxxxxxxxxxx</a:t>
            </a:r>
          </a:p>
          <a:p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[2]xxxxxxxxxxxxxxxxxxxxxxxxxxxxxxxxxxxxxxxxxxxxxxxxxxxxxxxxxxxxxxxxxxxxxxxxxxxxxxxxxxxxxxxxxxxxxxxxxxxxxxxxxxxxxxxxxxxxxxxxxxxxxxxxxxxxxxxxxxxx</a:t>
            </a:r>
          </a:p>
          <a:p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pt-BR" sz="3000" dirty="0"/>
          </a:p>
        </p:txBody>
      </p:sp>
      <p:sp>
        <p:nvSpPr>
          <p:cNvPr id="40" name="CaixaDeTexto 39"/>
          <p:cNvSpPr txBox="1"/>
          <p:nvPr/>
        </p:nvSpPr>
        <p:spPr>
          <a:xfrm>
            <a:off x="17449986" y="30828083"/>
            <a:ext cx="13594071" cy="10156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ln w="18415" cmpd="sng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42" name="Retângulo 41"/>
          <p:cNvSpPr/>
          <p:nvPr/>
        </p:nvSpPr>
        <p:spPr>
          <a:xfrm>
            <a:off x="18650297" y="36417661"/>
            <a:ext cx="3383202" cy="230832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dirty="0">
                <a:ln w="12700">
                  <a:noFill/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EX: INSERIR</a:t>
            </a:r>
          </a:p>
          <a:p>
            <a:pPr algn="ctr"/>
            <a:r>
              <a:rPr lang="pt-BR" sz="4800" dirty="0">
                <a:ln w="12700">
                  <a:noFill/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IMAGEM</a:t>
            </a:r>
            <a:endParaRPr lang="pt-BR" sz="4800" cap="none" spc="0" dirty="0">
              <a:ln w="12700">
                <a:noFill/>
                <a:prstDash val="solid"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tângulo 42"/>
          <p:cNvSpPr/>
          <p:nvPr/>
        </p:nvSpPr>
        <p:spPr>
          <a:xfrm>
            <a:off x="22616992" y="36432255"/>
            <a:ext cx="3383202" cy="230832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dirty="0">
                <a:ln w="12700">
                  <a:noFill/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EX: INSERIR</a:t>
            </a:r>
          </a:p>
          <a:p>
            <a:pPr algn="ctr"/>
            <a:r>
              <a:rPr lang="pt-BR" sz="4800" dirty="0">
                <a:ln w="12700">
                  <a:noFill/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IMAGEM</a:t>
            </a:r>
            <a:endParaRPr lang="pt-BR" sz="4800" cap="none" spc="0" dirty="0">
              <a:ln w="12700">
                <a:noFill/>
                <a:prstDash val="solid"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tângulo 43"/>
          <p:cNvSpPr/>
          <p:nvPr/>
        </p:nvSpPr>
        <p:spPr>
          <a:xfrm>
            <a:off x="26715193" y="36417661"/>
            <a:ext cx="3383202" cy="230832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dirty="0">
                <a:ln w="12700">
                  <a:noFill/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EX: INSERIR</a:t>
            </a:r>
          </a:p>
          <a:p>
            <a:pPr algn="ctr"/>
            <a:r>
              <a:rPr lang="pt-BR" sz="4800" dirty="0">
                <a:ln w="12700">
                  <a:noFill/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IMAGEM</a:t>
            </a:r>
            <a:endParaRPr lang="pt-BR" sz="4800" cap="none" spc="0" dirty="0">
              <a:ln w="12700">
                <a:noFill/>
                <a:prstDash val="solid"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7204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69</Words>
  <Application>Microsoft Office PowerPoint</Application>
  <PresentationFormat>Personalizar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Aharoni</vt:lpstr>
      <vt:lpstr>Arial</vt:lpstr>
      <vt:lpstr>Arial Black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NIAS</dc:creator>
  <cp:lastModifiedBy>Luciene</cp:lastModifiedBy>
  <cp:revision>12</cp:revision>
  <dcterms:created xsi:type="dcterms:W3CDTF">2018-10-15T15:02:55Z</dcterms:created>
  <dcterms:modified xsi:type="dcterms:W3CDTF">2018-10-23T15:59:10Z</dcterms:modified>
</cp:coreProperties>
</file>