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307" userDrawn="1">
          <p15:clr>
            <a:srgbClr val="A4A3A4"/>
          </p15:clr>
        </p15:guide>
        <p15:guide id="2" pos="102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8F5C"/>
    <a:srgbClr val="F5F5DC"/>
    <a:srgbClr val="BFC259"/>
    <a:srgbClr val="9AA56A"/>
    <a:srgbClr val="88DB29"/>
    <a:srgbClr val="35DA14"/>
    <a:srgbClr val="833D05"/>
    <a:srgbClr val="653004"/>
    <a:srgbClr val="18BA8A"/>
    <a:srgbClr val="16BC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20" d="100"/>
          <a:sy n="20" d="100"/>
        </p:scale>
        <p:origin x="1124" y="-2636"/>
      </p:cViewPr>
      <p:guideLst>
        <p:guide orient="horz" pos="5307"/>
        <p:guide pos="102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23/02/2025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7A128-DBB1-2C4F-4742-3E5CAB953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F29726E3-2229-D60D-7AD2-CF9A3CBACF51}"/>
              </a:ext>
            </a:extLst>
          </p:cNvPr>
          <p:cNvSpPr/>
          <p:nvPr/>
        </p:nvSpPr>
        <p:spPr>
          <a:xfrm>
            <a:off x="2239414" y="25561252"/>
            <a:ext cx="13984838" cy="1741278"/>
          </a:xfrm>
          <a:prstGeom prst="roundRect">
            <a:avLst/>
          </a:prstGeom>
          <a:solidFill>
            <a:srgbClr val="F5F5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BR" sz="7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OBJETIVO</a:t>
            </a:r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algn="ctr"/>
            <a:endParaRPr lang="pt-BR" dirty="0"/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31C766FC-09C4-7022-BDBE-B7A7F00914ED}"/>
              </a:ext>
            </a:extLst>
          </p:cNvPr>
          <p:cNvSpPr/>
          <p:nvPr/>
        </p:nvSpPr>
        <p:spPr>
          <a:xfrm>
            <a:off x="17591390" y="14545916"/>
            <a:ext cx="13228259" cy="1741278"/>
          </a:xfrm>
          <a:prstGeom prst="roundRect">
            <a:avLst/>
          </a:prstGeom>
          <a:solidFill>
            <a:srgbClr val="F5F5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BR" sz="7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RESULTADOS</a:t>
            </a:r>
          </a:p>
          <a:p>
            <a:pPr algn="ctr"/>
            <a:endParaRPr lang="pt-BR" dirty="0"/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35A8D582-CABE-4F5F-1E78-AF980BAB478E}"/>
              </a:ext>
            </a:extLst>
          </p:cNvPr>
          <p:cNvSpPr/>
          <p:nvPr/>
        </p:nvSpPr>
        <p:spPr>
          <a:xfrm>
            <a:off x="2145363" y="14513774"/>
            <a:ext cx="14078888" cy="1741278"/>
          </a:xfrm>
          <a:prstGeom prst="roundRect">
            <a:avLst/>
          </a:prstGeom>
          <a:solidFill>
            <a:srgbClr val="F5F5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7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AB33EDF-348E-1FEB-8279-DF01BE049C2B}"/>
              </a:ext>
            </a:extLst>
          </p:cNvPr>
          <p:cNvSpPr txBox="1"/>
          <p:nvPr/>
        </p:nvSpPr>
        <p:spPr>
          <a:xfrm>
            <a:off x="1300164" y="8726449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E SUBTÍTULO TIMES NEW ROMAN, CAIXA ALTA, TAMANHO 12, CENTRALIZADO, NEGRITO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A7F877F-8A68-E795-8C96-82EF0C449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6614"/>
          <a:stretch/>
        </p:blipFill>
        <p:spPr>
          <a:xfrm>
            <a:off x="-19092" y="-5509163"/>
            <a:ext cx="1078913" cy="4871456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3EC53D0-1F87-0297-DF53-70EC57BE8E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t="3742" r="-59" b="27370"/>
          <a:stretch/>
        </p:blipFill>
        <p:spPr>
          <a:xfrm>
            <a:off x="0" y="-15158"/>
            <a:ext cx="32404049" cy="822415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9B70668-89E7-F1E0-45D8-CB71446218EC}"/>
              </a:ext>
            </a:extLst>
          </p:cNvPr>
          <p:cNvSpPr txBox="1"/>
          <p:nvPr/>
        </p:nvSpPr>
        <p:spPr>
          <a:xfrm>
            <a:off x="3139168" y="10994674"/>
            <a:ext cx="26125714" cy="2537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pt-B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Autorxxxxxxxxxxxxx¹, Autorxxxxxxxxx², Autorxxxxxx³</a:t>
            </a:r>
            <a:endParaRPr lang="pt-BR" sz="7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pt-BR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¹Instituição</a:t>
            </a:r>
            <a:endParaRPr lang="pt-BR" sz="7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A416453-9003-659F-832B-37A0F6806538}"/>
              </a:ext>
            </a:extLst>
          </p:cNvPr>
          <p:cNvSpPr txBox="1"/>
          <p:nvPr/>
        </p:nvSpPr>
        <p:spPr>
          <a:xfrm>
            <a:off x="2157561" y="16984001"/>
            <a:ext cx="14172386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7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Busque utilizar mais imagens e menos textos XXXXXXXXXXXX XXXXXXXXXXXXXXXXXXXXXXXXXXXXXXXXXXXXXXXXXXXXXXXXXXXXXXXXXXXXXXXXXXXXXXXXXXXXXXXXXXXXXXXXXXXXXXXXXXXXXXXXX</a:t>
            </a:r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D058DE6-04F5-830E-217F-9BBEA396295D}"/>
              </a:ext>
            </a:extLst>
          </p:cNvPr>
          <p:cNvSpPr txBox="1"/>
          <p:nvPr/>
        </p:nvSpPr>
        <p:spPr>
          <a:xfrm>
            <a:off x="2239412" y="27598557"/>
            <a:ext cx="141396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7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XXXXXXXXXXXXXXXXXXXXXXXXXXXXXXXXXXXXXXXXXXXXXXXXXXXXXXXXXXXXXXXXXXXXXXXXXXXXXXXXXX</a:t>
            </a:r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2BB0E7D-88F7-C4D1-6F0D-19DDD230D3D1}"/>
              </a:ext>
            </a:extLst>
          </p:cNvPr>
          <p:cNvSpPr txBox="1"/>
          <p:nvPr/>
        </p:nvSpPr>
        <p:spPr>
          <a:xfrm>
            <a:off x="2239413" y="33624188"/>
            <a:ext cx="1417238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7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algn="just"/>
            <a:r>
              <a:rPr lang="pt-BR" sz="7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XXXXXXXXXXXXXXXXXXXXXXXXXXXXXXXXXXXXXXXXXXXXXXXXXXXXXXXXXXXXXXXXXXXXXXXXXXXXXXXXXXXXXXXXXXXXXXXXXXXXXXXXX</a:t>
            </a:r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154382F-0E9E-E89C-B125-99016C4AD396}"/>
              </a:ext>
            </a:extLst>
          </p:cNvPr>
          <p:cNvSpPr txBox="1"/>
          <p:nvPr/>
        </p:nvSpPr>
        <p:spPr>
          <a:xfrm>
            <a:off x="17633782" y="16984001"/>
            <a:ext cx="13217828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7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Pode realizar o uso de gráficos e tabelas XXXXXXXXXXXXXXX XXXXXXXXXXXXXXXXXXXXXXXXXXXXXXXXXXXXXXXXXXXXXXXXXXXXXXXXXXXXXXXXXXXXXXXXXXXXXXXXXXXXXXXXXXXXXXX</a:t>
            </a:r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79CB512-48AC-8545-782E-BE69577604C4}"/>
              </a:ext>
            </a:extLst>
          </p:cNvPr>
          <p:cNvSpPr txBox="1"/>
          <p:nvPr/>
        </p:nvSpPr>
        <p:spPr>
          <a:xfrm>
            <a:off x="17601821" y="27620568"/>
            <a:ext cx="132282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</a:t>
            </a:r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E0F6050-FDDF-CB18-33FE-855099D994D3}"/>
              </a:ext>
            </a:extLst>
          </p:cNvPr>
          <p:cNvSpPr txBox="1"/>
          <p:nvPr/>
        </p:nvSpPr>
        <p:spPr>
          <a:xfrm>
            <a:off x="17591389" y="34780463"/>
            <a:ext cx="13238692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6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Menciona aqui de 03 a 05 </a:t>
            </a:r>
            <a:r>
              <a:rPr lang="pt-BR" sz="6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referências utilizadas para a construção do trabalho. As mesmas deverão estar postas em ordem alfabética seguindo as normas da Associação Brasileira de Normas Técnicas (ABNT) NBR 6023/2018, bem como terem sido publicadas nos últimos 5 (cinco) anos. 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183FDDE4-EB78-B932-FDEA-79772E70442D}"/>
              </a:ext>
            </a:extLst>
          </p:cNvPr>
          <p:cNvSpPr/>
          <p:nvPr/>
        </p:nvSpPr>
        <p:spPr>
          <a:xfrm>
            <a:off x="17591390" y="25631262"/>
            <a:ext cx="13228260" cy="1741278"/>
          </a:xfrm>
          <a:prstGeom prst="roundRect">
            <a:avLst/>
          </a:prstGeom>
          <a:solidFill>
            <a:srgbClr val="F5F5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pt-BR" sz="7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7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CONSIDERAÇÕES FINAIS</a:t>
            </a:r>
            <a:endParaRPr lang="pt-BR" sz="7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7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pt-BR" dirty="0"/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08E4B2F8-27B4-E6D1-293A-3643368C2CC5}"/>
              </a:ext>
            </a:extLst>
          </p:cNvPr>
          <p:cNvSpPr/>
          <p:nvPr/>
        </p:nvSpPr>
        <p:spPr>
          <a:xfrm>
            <a:off x="2239412" y="32659647"/>
            <a:ext cx="13984839" cy="1741278"/>
          </a:xfrm>
          <a:prstGeom prst="roundRect">
            <a:avLst/>
          </a:prstGeom>
          <a:solidFill>
            <a:srgbClr val="F5F5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pt-BR" sz="72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BR" sz="7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METODOLOGIA</a:t>
            </a:r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algn="ctr"/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algn="ctr"/>
            <a:endParaRPr lang="pt-BR" dirty="0"/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B0D5F8EE-46AE-3F29-D362-F2F6AEC3BA89}"/>
              </a:ext>
            </a:extLst>
          </p:cNvPr>
          <p:cNvSpPr/>
          <p:nvPr/>
        </p:nvSpPr>
        <p:spPr>
          <a:xfrm>
            <a:off x="17633781" y="32659647"/>
            <a:ext cx="13217829" cy="1741278"/>
          </a:xfrm>
          <a:prstGeom prst="roundRect">
            <a:avLst/>
          </a:prstGeom>
          <a:solidFill>
            <a:srgbClr val="F5F5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8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pt-BR" sz="72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7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  <a:endParaRPr lang="pt-BR" sz="7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pt-BR" sz="7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5461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102</Words>
  <Application>Microsoft Office PowerPoint</Application>
  <PresentationFormat>Personalizar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Apresentação do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Lucas Mateus</cp:lastModifiedBy>
  <cp:revision>47</cp:revision>
  <dcterms:created xsi:type="dcterms:W3CDTF">2016-10-11T14:26:00Z</dcterms:created>
  <dcterms:modified xsi:type="dcterms:W3CDTF">2025-02-23T15:39:38Z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338B629BA3FF4CEA9D843AC81DB9E606_13</vt:lpwstr>
  </property>
  <property fmtid="{D5CDD505-2E9C-101B-9397-08002B2CF9AE}" pid="3" name="KSOProductBuildVer">
    <vt:lpwstr>1046-12.2.0.18607</vt:lpwstr>
  </property>
</Properties>
</file>