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F01"/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2358" y="180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04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8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56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55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66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3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74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2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01/07/2019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/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>
              <a:spLocks/>
            </p:cNvSpPr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/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195601" y="6641239"/>
            <a:ext cx="32012847" cy="216024"/>
          </a:xfrm>
          <a:prstGeom prst="rect">
            <a:avLst/>
          </a:prstGeom>
          <a:solidFill>
            <a:srgbClr val="017F0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27782" y="13671890"/>
            <a:ext cx="12905503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chemeClr val="bg1"/>
          </a:solidFill>
          <a:ln>
            <a:solidFill>
              <a:srgbClr val="01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pic>
        <p:nvPicPr>
          <p:cNvPr id="82" name="Picture 2">
            <a:extLst>
              <a:ext uri="{FF2B5EF4-FFF2-40B4-BE49-F238E27FC236}">
                <a16:creationId xmlns:a16="http://schemas.microsoft.com/office/drawing/2014/main" id="{2FE7C924-88E9-4484-8740-77EB8FB5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436971" y="1251626"/>
            <a:ext cx="2712967" cy="4086653"/>
          </a:xfrm>
          <a:prstGeom prst="rect">
            <a:avLst/>
          </a:prstGeom>
          <a:solidFill>
            <a:schemeClr val="bg1"/>
          </a:solidFill>
          <a:ln w="9360">
            <a:noFill/>
            <a:miter lim="800000"/>
            <a:headEnd/>
            <a:tailEnd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B24F078-71EB-48C8-BFC7-8CA9CD880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591" y="1282077"/>
            <a:ext cx="4144766" cy="428839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78EE85-A04A-474D-A83E-37BF89486A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6" b="20709"/>
          <a:stretch/>
        </p:blipFill>
        <p:spPr>
          <a:xfrm>
            <a:off x="741201" y="82700"/>
            <a:ext cx="11878184" cy="6424506"/>
          </a:xfrm>
          <a:prstGeom prst="rect">
            <a:avLst/>
          </a:prstGeom>
        </p:spPr>
      </p:pic>
      <p:sp>
        <p:nvSpPr>
          <p:cNvPr id="92" name="Retângulo 91">
            <a:extLst>
              <a:ext uri="{FF2B5EF4-FFF2-40B4-BE49-F238E27FC236}">
                <a16:creationId xmlns:a16="http://schemas.microsoft.com/office/drawing/2014/main" id="{B7601EE7-7BC9-415A-987B-785AAFABE8F9}"/>
              </a:ext>
            </a:extLst>
          </p:cNvPr>
          <p:cNvSpPr/>
          <p:nvPr/>
        </p:nvSpPr>
        <p:spPr>
          <a:xfrm>
            <a:off x="1962507" y="29359712"/>
            <a:ext cx="1252177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t-BR" sz="48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Subtítulo 2">
            <a:extLst>
              <a:ext uri="{FF2B5EF4-FFF2-40B4-BE49-F238E27FC236}">
                <a16:creationId xmlns:a16="http://schemas.microsoft.com/office/drawing/2014/main" id="{195C12E6-A1EC-4AD1-9EBF-484216B3EE6D}"/>
              </a:ext>
            </a:extLst>
          </p:cNvPr>
          <p:cNvSpPr txBox="1">
            <a:spLocks/>
          </p:cNvSpPr>
          <p:nvPr/>
        </p:nvSpPr>
        <p:spPr>
          <a:xfrm>
            <a:off x="1404838" y="30999433"/>
            <a:ext cx="13743310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38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Lageo</cp:lastModifiedBy>
  <cp:revision>34</cp:revision>
  <dcterms:created xsi:type="dcterms:W3CDTF">2016-10-11T14:26:50Z</dcterms:created>
  <dcterms:modified xsi:type="dcterms:W3CDTF">2019-07-01T17:00:40Z</dcterms:modified>
</cp:coreProperties>
</file>