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60" d="100"/>
          <a:sy n="160" d="100"/>
        </p:scale>
        <p:origin x="-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18F11E-8456-44BC-A603-AA66766D5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CC5BE77-CF1F-42BF-AEB8-B2D2B95FC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59AE94-AA60-4014-9CB9-DE648FBCA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263AD6-A3B2-411B-8F61-C53F421C9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511ACC-2914-4521-8CA8-5CB3CF897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507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00773-1695-493B-B2BD-9FA9F69B2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400496-D8B4-49CA-9C62-AB7209CEF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FCD48FE-EBD3-4422-84D1-054CD2FE3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D2F7CD-045C-46F1-8CD4-6F8113F42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4C25A0-4358-4AC4-86B6-8825C9398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87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27918C-463D-4E7F-82D1-C785A542A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5290B4-70E8-4F2E-BEE2-A38262FD1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536458-B1FE-47BF-A76E-09472990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CD1D6A-2E2E-4631-A10C-B196FC14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A7B860-4C2F-4F98-9CC9-96A622466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213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374F2-2C01-4E9B-832A-2D7DDAC12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6A3E79-43E0-4622-922E-63B5A397B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73EA042-2525-4AD7-9A55-E5853769F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39F4E84-E0AF-487C-A143-93CEBA313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2371AE-BE65-4022-AC3C-F22CAC38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718124-3D5C-487C-8FF3-7B2521A1C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7466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D459B-196E-48FC-8178-9E36674EB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724C3D-D850-4D2A-9B9D-3FBEE3144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174BCCF-A153-468C-B8A7-40294B098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BBD8BB3-739C-4AE8-B625-4673A65166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BAD918B-7D22-4AD8-8F6D-9E8540E537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422B6E2-70BF-4BA9-8422-B42FEE11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6F25D74-672B-4DC9-BFC2-969D6B8A5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42815AC-6FD9-4ABE-82C4-E1BD6359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060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98D9B-6273-4C83-905E-7157F700E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09DCFCF-72F8-44BC-A144-FB54EE750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49E129E-3EE9-4E8B-A14A-0E4E22BF5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0372F2-A36A-47A3-B323-D3862F64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14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5CD8B41-E046-4235-9BBB-1525B0511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4595715-8667-46A9-BD3C-04973861D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BA58E21-5DBE-4DB1-97C2-047F3D2B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0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807CF-5042-4B0E-B692-090FFD42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78A53C-F143-4946-8F6C-D4D2A1E2B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DB9B7C-9F80-4B38-9B93-5F1096999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4EC29B-AE66-4BFC-8FB0-CA53C8E90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61542C-19F8-42AF-9C3A-647D39F4A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D280D15-25C1-4279-B8D3-B815BC23F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8492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F9BC65-59ED-4213-82D6-45A9E19A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584EBE-1592-4A03-8615-D542073EE6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60163C-518A-4A6C-870C-A164B9625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681D116-9BA8-4891-9D3C-50492A93A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053646-228B-450F-83A0-32129FFAC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F7CBB1-4E51-479B-BF15-A9352F2A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068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0C117-6F71-4D8A-B537-4ECAE58F5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1452ADF-5D95-4602-A6B6-172830776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C0558D-FE2B-4214-831C-B0E7D66A7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0DE178-E946-43D5-B2E5-424EE515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D589341-35F9-4817-B5DE-66749232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086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73CD92-4A7B-473E-BE14-2FF8016D13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32E542-0550-4C32-9113-433BFB2C5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107BB6-778E-45C1-9FD8-48999E3DA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2E5F18-8470-45CB-99AB-90A8A67E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4FA2B6-091F-45D2-B189-138A86346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7914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CE3C0DC-8000-4F0E-8A8B-B32BEBC1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73645A-863F-4720-B427-E629BD8F5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B80AEB-F184-4F25-A541-F982E8814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37F7F-3A8C-4CDD-A347-70B71226D0DB}" type="datetimeFigureOut">
              <a:rPr lang="pt-BR" smtClean="0"/>
              <a:pPr/>
              <a:t>10/07/2019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7CEC2A-115A-48E2-80FF-7C9E5AE7C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F74A29-D844-4BF4-BA03-4E267E431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64874-D5B3-470F-B1E9-3C8E9F09B32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5DB3-1BF5-4DF0-A524-536C857B48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3456" y="2439215"/>
            <a:ext cx="9144000" cy="1456752"/>
          </a:xfrm>
          <a:noFill/>
        </p:spPr>
        <p:txBody>
          <a:bodyPr>
            <a:normAutofit/>
          </a:bodyPr>
          <a:lstStyle/>
          <a:p>
            <a:r>
              <a:rPr lang="pt-BR" sz="4500" b="1" dirty="0"/>
              <a:t>TÍTULO DO TRABALHO: SUBTÍTULO DO TRABALHO (SE HOUVER)</a:t>
            </a:r>
            <a:endParaRPr lang="pt-BR" sz="4500" b="1" dirty="0">
              <a:latin typeface="FrankRuehl" panose="020E0503060101010101" pitchFamily="34" charset="-79"/>
              <a:cs typeface="FrankRuehl" panose="020E0503060101010101" pitchFamily="34" charset="-79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0D5671-B6BA-4CB5-8FCC-1DA84D0FF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1087" y="4612640"/>
            <a:ext cx="10128738" cy="1187511"/>
          </a:xfrm>
          <a:noFill/>
        </p:spPr>
        <p:txBody>
          <a:bodyPr>
            <a:normAutofit fontScale="77500" lnSpcReduction="20000"/>
          </a:bodyPr>
          <a:lstStyle/>
          <a:p>
            <a:pPr algn="r"/>
            <a:r>
              <a:rPr lang="pt-BR" sz="3200" b="1" dirty="0">
                <a:latin typeface="+mj-lt"/>
                <a:cs typeface="FrankRuehl" panose="020E0503060101010101" pitchFamily="34" charset="-79"/>
              </a:rPr>
              <a:t>Nome e Sobrenome do Autor</a:t>
            </a:r>
          </a:p>
          <a:p>
            <a:pPr algn="r"/>
            <a:r>
              <a:rPr lang="pt-BR" sz="3200" b="1" dirty="0">
                <a:latin typeface="+mj-lt"/>
                <a:cs typeface="FrankRuehl" panose="020E0503060101010101" pitchFamily="34" charset="-79"/>
              </a:rPr>
              <a:t>Nome e Sobrenome do Coautor</a:t>
            </a:r>
          </a:p>
          <a:p>
            <a:pPr algn="r"/>
            <a:r>
              <a:rPr lang="pt-BR" sz="3200" b="1" dirty="0">
                <a:latin typeface="+mj-lt"/>
                <a:cs typeface="FrankRuehl" panose="020E0503060101010101" pitchFamily="34" charset="-79"/>
              </a:rPr>
              <a:t>Nome e Sobrenome do Coautor</a:t>
            </a:r>
          </a:p>
        </p:txBody>
      </p:sp>
      <p:sp>
        <p:nvSpPr>
          <p:cNvPr id="7" name="Fluxograma: Documento 6">
            <a:extLst>
              <a:ext uri="{FF2B5EF4-FFF2-40B4-BE49-F238E27FC236}">
                <a16:creationId xmlns:a16="http://schemas.microsoft.com/office/drawing/2014/main" id="{30C24AFB-2120-4DD7-878A-07771DDE18D0}"/>
              </a:ext>
            </a:extLst>
          </p:cNvPr>
          <p:cNvSpPr/>
          <p:nvPr/>
        </p:nvSpPr>
        <p:spPr>
          <a:xfrm>
            <a:off x="0" y="0"/>
            <a:ext cx="12192000" cy="1381760"/>
          </a:xfrm>
          <a:prstGeom prst="flowChartDocumen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solidFill>
                <a:srgbClr val="00B050"/>
              </a:solidFill>
              <a:latin typeface="Californian FB" panose="0207040306080B030204" pitchFamily="18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6E529E2-977E-4155-A5FE-DEF03AEBCE69}"/>
              </a:ext>
            </a:extLst>
          </p:cNvPr>
          <p:cNvSpPr/>
          <p:nvPr/>
        </p:nvSpPr>
        <p:spPr>
          <a:xfrm>
            <a:off x="0" y="5989639"/>
            <a:ext cx="12192000" cy="8683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456" y="6009752"/>
            <a:ext cx="797702" cy="79770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4" y="5953675"/>
            <a:ext cx="1045464" cy="904326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5" y="6076951"/>
            <a:ext cx="1428750" cy="781050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346106" y="259993"/>
            <a:ext cx="67457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solidFill>
                  <a:srgbClr val="00B050"/>
                </a:solidFill>
                <a:latin typeface="Californian FB" panose="0207040306080B030204" pitchFamily="18" charset="0"/>
              </a:rPr>
              <a:t>“Educação e Formação de Professores em Tempos Conservadores”</a:t>
            </a:r>
            <a:endParaRPr lang="pt-BR" sz="25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8948804" y="288764"/>
            <a:ext cx="3243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</a:t>
            </a:r>
          </a:p>
          <a:p>
            <a:r>
              <a:rPr lang="pt-BR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e 17 de agosto de 2019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481922D-3EAB-440B-A7AC-94FB38B0B58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2" t="5966" r="56115" b="28547"/>
          <a:stretch/>
        </p:blipFill>
        <p:spPr>
          <a:xfrm>
            <a:off x="489981" y="61288"/>
            <a:ext cx="2009475" cy="119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2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95780" y="974725"/>
            <a:ext cx="9200440" cy="1325563"/>
          </a:xfrm>
        </p:spPr>
        <p:txBody>
          <a:bodyPr/>
          <a:lstStyle/>
          <a:p>
            <a:r>
              <a:rPr lang="pt-BR" dirty="0"/>
              <a:t>Títulos ou subtítulos dos tópicos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1495780" y="2383560"/>
            <a:ext cx="9200440" cy="2930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Aqui deverá ser escrito o texto referente a cada tópico, podendo conter também figuras ou gráficos, de modo a facilitar a apresentação. Depois do primeiro, todos os slides seguintes devem ter esse formato. Organizar o número de slides de maneira que a apresentação não ultrapasse 10 minutos. </a:t>
            </a:r>
          </a:p>
        </p:txBody>
      </p:sp>
      <p:sp>
        <p:nvSpPr>
          <p:cNvPr id="4" name="Fluxograma: Documento 3">
            <a:extLst>
              <a:ext uri="{FF2B5EF4-FFF2-40B4-BE49-F238E27FC236}">
                <a16:creationId xmlns:a16="http://schemas.microsoft.com/office/drawing/2014/main" id="{30C24AFB-2120-4DD7-878A-07771DDE18D0}"/>
              </a:ext>
            </a:extLst>
          </p:cNvPr>
          <p:cNvSpPr/>
          <p:nvPr/>
        </p:nvSpPr>
        <p:spPr>
          <a:xfrm>
            <a:off x="0" y="-54864"/>
            <a:ext cx="12192000" cy="640080"/>
          </a:xfrm>
          <a:prstGeom prst="flowChartDocumen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6E529E2-977E-4155-A5FE-DEF03AEBCE69}"/>
              </a:ext>
            </a:extLst>
          </p:cNvPr>
          <p:cNvSpPr/>
          <p:nvPr/>
        </p:nvSpPr>
        <p:spPr>
          <a:xfrm>
            <a:off x="0" y="6482079"/>
            <a:ext cx="12192000" cy="3759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9109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105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Californian FB</vt:lpstr>
      <vt:lpstr>FrankRuehl</vt:lpstr>
      <vt:lpstr>Times New Roman</vt:lpstr>
      <vt:lpstr>Tema do Office</vt:lpstr>
      <vt:lpstr>TÍTULO DO TRABALHO: SUBTÍTULO DO TRABALHO (SE HOUVER)</vt:lpstr>
      <vt:lpstr>Títulos ou subtítulos dos tópicos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ISABELLE COELHO</dc:creator>
  <cp:lastModifiedBy>Régis Nogueira</cp:lastModifiedBy>
  <cp:revision>24</cp:revision>
  <dcterms:created xsi:type="dcterms:W3CDTF">2018-02-24T12:40:39Z</dcterms:created>
  <dcterms:modified xsi:type="dcterms:W3CDTF">2019-07-10T17:32:06Z</dcterms:modified>
</cp:coreProperties>
</file>