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18896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59448" algn="l" defTabSz="4318896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18896" algn="l" defTabSz="4318896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78344" algn="l" defTabSz="4318896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37801" algn="l" defTabSz="4318896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797249" algn="l" defTabSz="4318896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56697" algn="l" defTabSz="4318896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16144" algn="l" defTabSz="4318896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75592" algn="l" defTabSz="4318896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47B"/>
    <a:srgbClr val="F8AE70"/>
    <a:srgbClr val="F9B67F"/>
    <a:srgbClr val="F8A45E"/>
    <a:srgbClr val="FFC301"/>
    <a:srgbClr val="F8ECD4"/>
    <a:srgbClr val="FDF6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5179"/>
  </p:normalViewPr>
  <p:slideViewPr>
    <p:cSldViewPr>
      <p:cViewPr>
        <p:scale>
          <a:sx n="20" d="100"/>
          <a:sy n="20" d="100"/>
        </p:scale>
        <p:origin x="-1194" y="72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E334B-ED90-446C-8FDE-EFD1ED4A109E}" type="datetimeFigureOut">
              <a:rPr lang="pt-BR" smtClean="0"/>
              <a:t>14/04/2019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89731-CCF1-4980-9864-374FAFD57B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040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030" algn="l" defTabSz="9140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051" algn="l" defTabSz="9140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082" algn="l" defTabSz="9140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103" algn="l" defTabSz="9140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5133" algn="l" defTabSz="9140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742158" algn="l" defTabSz="9140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199184" algn="l" defTabSz="9140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656210" algn="l" defTabSz="9140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89731-CCF1-4980-9864-374FAFD57B4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230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59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18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77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36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795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5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13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72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DFA-A163-4AED-AC42-88866B629C8C}" type="datetime1">
              <a:rPr lang="pt-BR" smtClean="0"/>
              <a:t>14/04/2019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192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E4F6F-2C5D-43E0-9284-757B10CDA0C3}" type="datetime1">
              <a:rPr lang="pt-BR" smtClean="0"/>
              <a:t>14/04/2019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766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7763492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59037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18074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7711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36161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795198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54235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13272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72308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E57B3-0130-4DED-B640-5970BC6666F6}" type="datetime1">
              <a:rPr lang="pt-BR" smtClean="0"/>
              <a:t>14/04/2019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68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743846" y="63507959"/>
            <a:ext cx="51402048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7685960" y="63507959"/>
            <a:ext cx="51402051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0A142-E4D4-4A5C-8D30-BA9A5F2B1246}" type="datetime1">
              <a:rPr lang="pt-BR" smtClean="0"/>
              <a:t>14/04/2019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38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59037" indent="0">
              <a:buNone/>
              <a:defRPr sz="9500" b="1"/>
            </a:lvl2pPr>
            <a:lvl3pPr marL="4318074" indent="0">
              <a:buNone/>
              <a:defRPr sz="8500" b="1"/>
            </a:lvl3pPr>
            <a:lvl4pPr marL="6477115" indent="0">
              <a:buNone/>
              <a:defRPr sz="7600" b="1"/>
            </a:lvl4pPr>
            <a:lvl5pPr marL="8636161" indent="0">
              <a:buNone/>
              <a:defRPr sz="7600" b="1"/>
            </a:lvl5pPr>
            <a:lvl6pPr marL="10795198" indent="0">
              <a:buNone/>
              <a:defRPr sz="7600" b="1"/>
            </a:lvl6pPr>
            <a:lvl7pPr marL="12954235" indent="0">
              <a:buNone/>
              <a:defRPr sz="7600" b="1"/>
            </a:lvl7pPr>
            <a:lvl8pPr marL="15113272" indent="0">
              <a:buNone/>
              <a:defRPr sz="7600" b="1"/>
            </a:lvl8pPr>
            <a:lvl9pPr marL="17272308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59037" indent="0">
              <a:buNone/>
              <a:defRPr sz="9500" b="1"/>
            </a:lvl2pPr>
            <a:lvl3pPr marL="4318074" indent="0">
              <a:buNone/>
              <a:defRPr sz="8500" b="1"/>
            </a:lvl3pPr>
            <a:lvl4pPr marL="6477115" indent="0">
              <a:buNone/>
              <a:defRPr sz="7600" b="1"/>
            </a:lvl4pPr>
            <a:lvl5pPr marL="8636161" indent="0">
              <a:buNone/>
              <a:defRPr sz="7600" b="1"/>
            </a:lvl5pPr>
            <a:lvl6pPr marL="10795198" indent="0">
              <a:buNone/>
              <a:defRPr sz="7600" b="1"/>
            </a:lvl6pPr>
            <a:lvl7pPr marL="12954235" indent="0">
              <a:buNone/>
              <a:defRPr sz="7600" b="1"/>
            </a:lvl7pPr>
            <a:lvl8pPr marL="15113272" indent="0">
              <a:buNone/>
              <a:defRPr sz="7600" b="1"/>
            </a:lvl8pPr>
            <a:lvl9pPr marL="17272308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D6DC4-BDC4-4083-812D-6ED1A1FBA631}" type="datetime1">
              <a:rPr lang="pt-BR" smtClean="0"/>
              <a:t>14/04/2019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3507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582A-6DA1-4A3C-BEF3-7C5C91430425}" type="datetime1">
              <a:rPr lang="pt-BR" smtClean="0"/>
              <a:t>14/04/2019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13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653FE-7836-4A48-B2DF-2E039B6A362A}" type="datetime1">
              <a:rPr lang="pt-BR" smtClean="0"/>
              <a:t>14/04/2019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183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15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15" y="9041152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59037" indent="0">
              <a:buNone/>
              <a:defRPr sz="5700"/>
            </a:lvl2pPr>
            <a:lvl3pPr marL="4318074" indent="0">
              <a:buNone/>
              <a:defRPr sz="4700"/>
            </a:lvl3pPr>
            <a:lvl4pPr marL="6477115" indent="0">
              <a:buNone/>
              <a:defRPr sz="4300"/>
            </a:lvl4pPr>
            <a:lvl5pPr marL="8636161" indent="0">
              <a:buNone/>
              <a:defRPr sz="4300"/>
            </a:lvl5pPr>
            <a:lvl6pPr marL="10795198" indent="0">
              <a:buNone/>
              <a:defRPr sz="4300"/>
            </a:lvl6pPr>
            <a:lvl7pPr marL="12954235" indent="0">
              <a:buNone/>
              <a:defRPr sz="4300"/>
            </a:lvl7pPr>
            <a:lvl8pPr marL="15113272" indent="0">
              <a:buNone/>
              <a:defRPr sz="4300"/>
            </a:lvl8pPr>
            <a:lvl9pPr marL="17272308" indent="0">
              <a:buNone/>
              <a:defRPr sz="43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1733-15A8-4C14-B4CA-F4FB84A48936}" type="datetime1">
              <a:rPr lang="pt-BR" smtClean="0"/>
              <a:t>14/04/2019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799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59037" indent="0">
              <a:buNone/>
              <a:defRPr sz="13200"/>
            </a:lvl2pPr>
            <a:lvl3pPr marL="4318074" indent="0">
              <a:buNone/>
              <a:defRPr sz="11300"/>
            </a:lvl3pPr>
            <a:lvl4pPr marL="6477115" indent="0">
              <a:buNone/>
              <a:defRPr sz="9500"/>
            </a:lvl4pPr>
            <a:lvl5pPr marL="8636161" indent="0">
              <a:buNone/>
              <a:defRPr sz="9500"/>
            </a:lvl5pPr>
            <a:lvl6pPr marL="10795198" indent="0">
              <a:buNone/>
              <a:defRPr sz="9500"/>
            </a:lvl6pPr>
            <a:lvl7pPr marL="12954235" indent="0">
              <a:buNone/>
              <a:defRPr sz="9500"/>
            </a:lvl7pPr>
            <a:lvl8pPr marL="15113272" indent="0">
              <a:buNone/>
              <a:defRPr sz="9500"/>
            </a:lvl8pPr>
            <a:lvl9pPr marL="17272308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59037" indent="0">
              <a:buNone/>
              <a:defRPr sz="5700"/>
            </a:lvl2pPr>
            <a:lvl3pPr marL="4318074" indent="0">
              <a:buNone/>
              <a:defRPr sz="4700"/>
            </a:lvl3pPr>
            <a:lvl4pPr marL="6477115" indent="0">
              <a:buNone/>
              <a:defRPr sz="4300"/>
            </a:lvl4pPr>
            <a:lvl5pPr marL="8636161" indent="0">
              <a:buNone/>
              <a:defRPr sz="4300"/>
            </a:lvl5pPr>
            <a:lvl6pPr marL="10795198" indent="0">
              <a:buNone/>
              <a:defRPr sz="4300"/>
            </a:lvl6pPr>
            <a:lvl7pPr marL="12954235" indent="0">
              <a:buNone/>
              <a:defRPr sz="4300"/>
            </a:lvl7pPr>
            <a:lvl8pPr marL="15113272" indent="0">
              <a:buNone/>
              <a:defRPr sz="4300"/>
            </a:lvl8pPr>
            <a:lvl9pPr marL="17272308" indent="0">
              <a:buNone/>
              <a:defRPr sz="43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C2B3-9C0E-438C-9558-6453E53CF4FF}" type="datetime1">
              <a:rPr lang="pt-BR" smtClean="0"/>
              <a:t>14/04/2019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832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16A5-2407-4473-9983-F32AB018C4E0}" type="datetime1">
              <a:rPr lang="pt-BR" smtClean="0"/>
              <a:t>14/04/2019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602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3254782" y="10901365"/>
            <a:ext cx="25833229" cy="23224902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743850" y="10901365"/>
            <a:ext cx="76970870" cy="23224902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2DBC9-0504-48DA-B119-60A42B75BEA7}" type="datetime1">
              <a:rPr lang="pt-BR" smtClean="0"/>
              <a:t>14/04/2019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122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1813" tIns="215899" rIns="431813" bIns="215899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82"/>
            <a:ext cx="29163645" cy="28513567"/>
          </a:xfrm>
          <a:prstGeom prst="rect">
            <a:avLst/>
          </a:prstGeom>
        </p:spPr>
        <p:txBody>
          <a:bodyPr vert="horz" lIns="431813" tIns="215899" rIns="431813" bIns="215899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4"/>
            <a:ext cx="7560945" cy="2300288"/>
          </a:xfrm>
          <a:prstGeom prst="rect">
            <a:avLst/>
          </a:prstGeom>
        </p:spPr>
        <p:txBody>
          <a:bodyPr vert="horz" lIns="431813" tIns="215899" rIns="431813" bIns="215899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4D81C-5EFA-43A5-936B-1B164985779E}" type="datetime1">
              <a:rPr lang="pt-BR" smtClean="0"/>
              <a:t>14/04/2019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4"/>
            <a:ext cx="10261283" cy="2300288"/>
          </a:xfrm>
          <a:prstGeom prst="rect">
            <a:avLst/>
          </a:prstGeom>
        </p:spPr>
        <p:txBody>
          <a:bodyPr vert="horz" lIns="431813" tIns="215899" rIns="431813" bIns="215899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4"/>
            <a:ext cx="7560945" cy="2300288"/>
          </a:xfrm>
          <a:prstGeom prst="rect">
            <a:avLst/>
          </a:prstGeom>
        </p:spPr>
        <p:txBody>
          <a:bodyPr vert="horz" lIns="431813" tIns="215899" rIns="431813" bIns="215899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70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ctr" defTabSz="4318074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9281" indent="-1619281" algn="l" defTabSz="4318074" rtl="0" eaLnBrk="1" latinLnBrk="0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08440" indent="-1349403" algn="l" defTabSz="4318074" rtl="0" eaLnBrk="1" latinLnBrk="0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99" indent="-1079525" algn="l" defTabSz="4318074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56636" indent="-1079525" algn="l" defTabSz="4318074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673" indent="-1079525" algn="l" defTabSz="4318074" rtl="0" eaLnBrk="1" latinLnBrk="0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74709" indent="-1079525" algn="l" defTabSz="4318074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33751" indent="-1079525" algn="l" defTabSz="4318074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192792" indent="-1079525" algn="l" defTabSz="4318074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51834" indent="-1079525" algn="l" defTabSz="4318074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180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59037" algn="l" defTabSz="43180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18074" algn="l" defTabSz="43180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77115" algn="l" defTabSz="43180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36161" algn="l" defTabSz="43180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5198" algn="l" defTabSz="43180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54235" algn="l" defTabSz="43180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13272" algn="l" defTabSz="43180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72308" algn="l" defTabSz="4318074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89376" y="11742665"/>
            <a:ext cx="30457344" cy="2403860"/>
          </a:xfrm>
        </p:spPr>
        <p:txBody>
          <a:bodyPr>
            <a:noAutofit/>
          </a:bodyPr>
          <a:lstStyle/>
          <a:p>
            <a:pPr algn="l"/>
            <a:r>
              <a:rPr lang="pt-BR" sz="4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4700" dirty="0">
                <a:latin typeface="Times New Roman" pitchFamily="18" charset="0"/>
                <a:cs typeface="Times New Roman" pitchFamily="18" charset="0"/>
              </a:rPr>
            </a:br>
            <a:r>
              <a:rPr lang="pt-BR" sz="4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4700" dirty="0">
                <a:latin typeface="Times New Roman" pitchFamily="18" charset="0"/>
                <a:cs typeface="Times New Roman" pitchFamily="18" charset="0"/>
              </a:rPr>
            </a:br>
            <a:r>
              <a:rPr lang="pt-BR" sz="4700" dirty="0">
                <a:latin typeface="Times New Roman" pitchFamily="18" charset="0"/>
                <a:cs typeface="Times New Roman" pitchFamily="18" charset="0"/>
              </a:rPr>
              <a:t>Autor (a)¹: </a:t>
            </a:r>
            <a:r>
              <a:rPr lang="pt-BR" sz="4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4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4700" dirty="0" smtClean="0">
                <a:latin typeface="Times New Roman" pitchFamily="18" charset="0"/>
                <a:cs typeface="Times New Roman" pitchFamily="18" charset="0"/>
              </a:rPr>
              <a:t>Orientador </a:t>
            </a:r>
            <a:r>
              <a:rPr lang="pt-BR" sz="4700" dirty="0">
                <a:latin typeface="Times New Roman" pitchFamily="18" charset="0"/>
                <a:cs typeface="Times New Roman" pitchFamily="18" charset="0"/>
              </a:rPr>
              <a:t>(a</a:t>
            </a:r>
            <a:r>
              <a:rPr lang="pt-BR" sz="4700" dirty="0" smtClean="0">
                <a:latin typeface="Times New Roman" pitchFamily="18" charset="0"/>
                <a:cs typeface="Times New Roman" pitchFamily="18" charset="0"/>
              </a:rPr>
              <a:t>):</a:t>
            </a:r>
            <a:endParaRPr lang="pt-BR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0839" y="15875964"/>
            <a:ext cx="13747868" cy="5847836"/>
          </a:xfrm>
        </p:spPr>
        <p:txBody>
          <a:bodyPr numCol="1" spcCol="1799318">
            <a:noAutofit/>
          </a:bodyPr>
          <a:lstStyle/>
          <a:p>
            <a:pPr algn="just">
              <a:lnSpc>
                <a:spcPct val="150000"/>
              </a:lnSpc>
              <a:tabLst>
                <a:tab pos="11397097" algn="l"/>
              </a:tabLst>
            </a:pPr>
            <a:endParaRPr lang="pt-BR" sz="4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4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Fonte</a:t>
            </a:r>
            <a:r>
              <a:rPr lang="pt-BR" sz="4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Times New Roman</a:t>
            </a: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4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Tamanho: 44</a:t>
            </a: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endParaRPr lang="pt-BR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936329" y="40468796"/>
            <a:ext cx="30963438" cy="2300288"/>
          </a:xfrm>
          <a:solidFill>
            <a:srgbClr val="F8ECD4">
              <a:alpha val="0"/>
            </a:srgb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pt-BR" dirty="0" smtClean="0">
                <a:solidFill>
                  <a:schemeClr val="tx1"/>
                </a:solidFill>
              </a:rPr>
              <a:t>¹ </a:t>
            </a:r>
            <a:r>
              <a:rPr lang="pt-BR" sz="4300" dirty="0">
                <a:solidFill>
                  <a:schemeClr val="tx1"/>
                </a:solidFill>
              </a:rPr>
              <a:t>Instituição, Curso, E-mail</a:t>
            </a:r>
          </a:p>
          <a:p>
            <a:pPr algn="l"/>
            <a:r>
              <a:rPr lang="pt-BR" sz="4300" dirty="0">
                <a:solidFill>
                  <a:schemeClr val="tx1"/>
                </a:solidFill>
              </a:rPr>
              <a:t>² Instituição, Curso</a:t>
            </a:r>
            <a:r>
              <a:rPr lang="pt-BR" sz="4300" dirty="0" smtClean="0">
                <a:solidFill>
                  <a:schemeClr val="tx1"/>
                </a:solidFill>
              </a:rPr>
              <a:t>, E-mail</a:t>
            </a:r>
            <a:endParaRPr lang="pt-BR" sz="4300" dirty="0">
              <a:solidFill>
                <a:schemeClr val="tx1"/>
              </a:solidFill>
            </a:endParaRPr>
          </a:p>
        </p:txBody>
      </p:sp>
      <p:sp>
        <p:nvSpPr>
          <p:cNvPr id="39" name="Retângulo 38"/>
          <p:cNvSpPr/>
          <p:nvPr/>
        </p:nvSpPr>
        <p:spPr>
          <a:xfrm>
            <a:off x="1787998" y="14858150"/>
            <a:ext cx="12521770" cy="815568"/>
          </a:xfrm>
          <a:prstGeom prst="rect">
            <a:avLst/>
          </a:prstGeom>
          <a:solidFill>
            <a:srgbClr val="F9B47B"/>
          </a:solidFill>
          <a:ln>
            <a:solidFill>
              <a:schemeClr val="tx1"/>
            </a:solidFill>
          </a:ln>
        </p:spPr>
        <p:txBody>
          <a:bodyPr wrap="square" lIns="91405" tIns="45700" rIns="91405" bIns="45700">
            <a:spAutoFit/>
          </a:bodyPr>
          <a:lstStyle/>
          <a:p>
            <a:pPr algn="ctr"/>
            <a:r>
              <a:rPr lang="pt-BR" sz="4700" b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INTRODUÇÃO</a:t>
            </a:r>
          </a:p>
        </p:txBody>
      </p:sp>
      <p:sp>
        <p:nvSpPr>
          <p:cNvPr id="102" name="Retângulo 101"/>
          <p:cNvSpPr/>
          <p:nvPr/>
        </p:nvSpPr>
        <p:spPr>
          <a:xfrm>
            <a:off x="17843108" y="14882476"/>
            <a:ext cx="12616501" cy="815568"/>
          </a:xfrm>
          <a:prstGeom prst="rect">
            <a:avLst/>
          </a:prstGeom>
          <a:solidFill>
            <a:srgbClr val="F9B47B"/>
          </a:solidFill>
          <a:ln>
            <a:solidFill>
              <a:schemeClr val="tx1"/>
            </a:solidFill>
          </a:ln>
        </p:spPr>
        <p:txBody>
          <a:bodyPr wrap="square" lIns="91405" tIns="45700" rIns="91405" bIns="45700">
            <a:spAutoFit/>
          </a:bodyPr>
          <a:lstStyle/>
          <a:p>
            <a:pPr algn="ctr"/>
            <a:r>
              <a:rPr lang="pt-BR" sz="4700" b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RESULTADOS</a:t>
            </a:r>
          </a:p>
        </p:txBody>
      </p:sp>
      <p:sp>
        <p:nvSpPr>
          <p:cNvPr id="116" name="Retângulo 115"/>
          <p:cNvSpPr/>
          <p:nvPr/>
        </p:nvSpPr>
        <p:spPr>
          <a:xfrm>
            <a:off x="1787998" y="33509811"/>
            <a:ext cx="12521770" cy="815568"/>
          </a:xfrm>
          <a:prstGeom prst="rect">
            <a:avLst/>
          </a:prstGeom>
          <a:solidFill>
            <a:srgbClr val="F9B47B"/>
          </a:solidFill>
          <a:ln>
            <a:solidFill>
              <a:schemeClr val="tx1"/>
            </a:solidFill>
          </a:ln>
        </p:spPr>
        <p:txBody>
          <a:bodyPr wrap="square" lIns="91405" tIns="45700" rIns="91405" bIns="45700">
            <a:spAutoFit/>
          </a:bodyPr>
          <a:lstStyle/>
          <a:p>
            <a:pPr algn="ctr"/>
            <a:r>
              <a:rPr lang="pt-BR" sz="4700" b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METODOLOGIA</a:t>
            </a:r>
          </a:p>
        </p:txBody>
      </p:sp>
      <p:sp>
        <p:nvSpPr>
          <p:cNvPr id="120" name="Retângulo 119"/>
          <p:cNvSpPr/>
          <p:nvPr/>
        </p:nvSpPr>
        <p:spPr>
          <a:xfrm>
            <a:off x="17662055" y="26687625"/>
            <a:ext cx="12521773" cy="8156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pt-BR" sz="4700" b="1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ubtítulo 2"/>
          <p:cNvSpPr txBox="1">
            <a:spLocks/>
          </p:cNvSpPr>
          <p:nvPr/>
        </p:nvSpPr>
        <p:spPr>
          <a:xfrm>
            <a:off x="16855760" y="20182040"/>
            <a:ext cx="13747868" cy="6624734"/>
          </a:xfrm>
          <a:prstGeom prst="rect">
            <a:avLst/>
          </a:prstGeom>
        </p:spPr>
        <p:txBody>
          <a:bodyPr vert="horz" lIns="431893" tIns="215942" rIns="431893" bIns="215942" numCol="1" spcCol="1799318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397097" algn="l"/>
              </a:tabLst>
            </a:pPr>
            <a:endParaRPr lang="pt-BR" sz="3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tângulo 83"/>
          <p:cNvSpPr/>
          <p:nvPr/>
        </p:nvSpPr>
        <p:spPr>
          <a:xfrm>
            <a:off x="2952553" y="10055906"/>
            <a:ext cx="27014946" cy="19697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05" tIns="45700" rIns="91405" bIns="45700">
            <a:spAutoFit/>
          </a:bodyPr>
          <a:lstStyle/>
          <a:p>
            <a:pPr algn="ctr"/>
            <a:r>
              <a:rPr lang="pt-BR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TÍTULO </a:t>
            </a:r>
            <a:r>
              <a:rPr lang="pt-BR" sz="6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NEGRITO, FONTE TIMES NEW ROMAN, TAMANHO </a:t>
            </a:r>
            <a:r>
              <a:rPr lang="pt-BR" sz="6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60, CENTRALIZADO</a:t>
            </a:r>
            <a:endParaRPr lang="pt-BR" sz="6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Retângulo 96"/>
          <p:cNvSpPr/>
          <p:nvPr/>
        </p:nvSpPr>
        <p:spPr>
          <a:xfrm>
            <a:off x="1505768" y="27007288"/>
            <a:ext cx="13430345" cy="5739993"/>
          </a:xfrm>
          <a:prstGeom prst="rect">
            <a:avLst/>
          </a:prstGeom>
          <a:noFill/>
        </p:spPr>
        <p:txBody>
          <a:bodyPr wrap="square" lIns="91405" tIns="45700" rIns="91405" bIns="45700">
            <a:spAutoFit/>
          </a:bodyPr>
          <a:lstStyle/>
          <a:p>
            <a:pPr marL="571281" indent="-571281" algn="just">
              <a:lnSpc>
                <a:spcPct val="150000"/>
              </a:lnSpc>
              <a:spcBef>
                <a:spcPts val="959"/>
              </a:spcBef>
              <a:buFontTx/>
              <a:buChar char="-"/>
            </a:pPr>
            <a:endParaRPr lang="pt-BR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3800" dirty="0">
                <a:latin typeface="Times New Roman" pitchFamily="18" charset="0"/>
                <a:cs typeface="Times New Roman" pitchFamily="18" charset="0"/>
              </a:rPr>
              <a:t>Fonte: Times New Roman</a:t>
            </a: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3800" dirty="0">
                <a:latin typeface="Times New Roman" pitchFamily="18" charset="0"/>
                <a:cs typeface="Times New Roman" pitchFamily="18" charset="0"/>
              </a:rPr>
              <a:t>Tamanho: 44</a:t>
            </a:r>
          </a:p>
          <a:p>
            <a:pPr marL="571281" indent="-571281" algn="just">
              <a:lnSpc>
                <a:spcPct val="150000"/>
              </a:lnSpc>
              <a:spcBef>
                <a:spcPts val="959"/>
              </a:spcBef>
              <a:buFontTx/>
              <a:buChar char="-"/>
            </a:pPr>
            <a:r>
              <a:rPr lang="pt-BR" sz="3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281" indent="-571281" algn="just">
              <a:lnSpc>
                <a:spcPct val="150000"/>
              </a:lnSpc>
              <a:spcBef>
                <a:spcPts val="959"/>
              </a:spcBef>
              <a:buFontTx/>
              <a:buChar char="-"/>
            </a:pPr>
            <a:endParaRPr lang="pt-BR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281" indent="-571281" algn="just">
              <a:lnSpc>
                <a:spcPct val="150000"/>
              </a:lnSpc>
              <a:spcBef>
                <a:spcPts val="959"/>
              </a:spcBef>
              <a:buFontTx/>
              <a:buChar char="-"/>
            </a:pPr>
            <a:endParaRPr lang="pt-BR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Retângulo 149"/>
          <p:cNvSpPr/>
          <p:nvPr/>
        </p:nvSpPr>
        <p:spPr>
          <a:xfrm>
            <a:off x="1852515" y="28942228"/>
            <a:ext cx="13420823" cy="7001876"/>
          </a:xfrm>
          <a:prstGeom prst="rect">
            <a:avLst/>
          </a:prstGeom>
        </p:spPr>
        <p:txBody>
          <a:bodyPr wrap="square" lIns="91405" tIns="45700" rIns="91405" bIns="45700">
            <a:spAutoFit/>
          </a:bodyPr>
          <a:lstStyle/>
          <a:p>
            <a:pPr algn="just">
              <a:lnSpc>
                <a:spcPct val="150000"/>
              </a:lnSpc>
              <a:spcBef>
                <a:spcPts val="959"/>
              </a:spcBef>
            </a:pPr>
            <a:endParaRPr lang="pt-BR" sz="3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959"/>
              </a:spcBef>
            </a:pPr>
            <a:endParaRPr lang="pt-BR" sz="3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959"/>
              </a:spcBef>
            </a:pPr>
            <a:endParaRPr lang="pt-BR" sz="3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959"/>
              </a:spcBef>
            </a:pPr>
            <a:endParaRPr lang="pt-BR" sz="3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959"/>
              </a:spcBef>
            </a:pPr>
            <a:endParaRPr lang="pt-BR" sz="38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spcBef>
                <a:spcPts val="959"/>
              </a:spcBef>
            </a:pPr>
            <a:endParaRPr lang="pt-BR" sz="3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959"/>
              </a:spcBef>
            </a:pPr>
            <a:endParaRPr lang="pt-BR" sz="3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8" name="CaixaDeTexto 187"/>
          <p:cNvSpPr txBox="1"/>
          <p:nvPr/>
        </p:nvSpPr>
        <p:spPr>
          <a:xfrm>
            <a:off x="3414623" y="36433688"/>
            <a:ext cx="10787140" cy="677068"/>
          </a:xfrm>
          <a:prstGeom prst="rect">
            <a:avLst/>
          </a:prstGeom>
          <a:noFill/>
        </p:spPr>
        <p:txBody>
          <a:bodyPr wrap="square" lIns="91405" tIns="45700" rIns="91405" bIns="45700" rtlCol="0">
            <a:spAutoFit/>
          </a:bodyPr>
          <a:lstStyle/>
          <a:p>
            <a:endParaRPr lang="pt-BR" sz="3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CaixaDeTexto 188"/>
          <p:cNvSpPr txBox="1"/>
          <p:nvPr/>
        </p:nvSpPr>
        <p:spPr>
          <a:xfrm>
            <a:off x="1753090" y="34492132"/>
            <a:ext cx="13573222" cy="3600945"/>
          </a:xfrm>
          <a:prstGeom prst="rect">
            <a:avLst/>
          </a:prstGeom>
          <a:noFill/>
        </p:spPr>
        <p:txBody>
          <a:bodyPr wrap="square" lIns="91405" tIns="45700" rIns="91405" bIns="45700" rtlCol="0">
            <a:spAutoFit/>
          </a:bodyPr>
          <a:lstStyle/>
          <a:p>
            <a:pPr algn="just">
              <a:lnSpc>
                <a:spcPct val="150000"/>
              </a:lnSpc>
            </a:pPr>
            <a:endParaRPr lang="pt-BR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3800" dirty="0">
                <a:latin typeface="Times New Roman" pitchFamily="18" charset="0"/>
                <a:cs typeface="Times New Roman" pitchFamily="18" charset="0"/>
              </a:rPr>
              <a:t>Fonte: Times New Roman</a:t>
            </a: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3800" dirty="0">
                <a:latin typeface="Times New Roman" pitchFamily="18" charset="0"/>
                <a:cs typeface="Times New Roman" pitchFamily="18" charset="0"/>
              </a:rPr>
              <a:t>Tamanho: 44</a:t>
            </a:r>
          </a:p>
          <a:p>
            <a:pPr algn="just">
              <a:lnSpc>
                <a:spcPct val="150000"/>
              </a:lnSpc>
            </a:pPr>
            <a:r>
              <a:rPr lang="pt-BR" sz="3800" dirty="0"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</a:p>
        </p:txBody>
      </p:sp>
      <p:sp>
        <p:nvSpPr>
          <p:cNvPr id="47" name="Subtítulo 2"/>
          <p:cNvSpPr txBox="1">
            <a:spLocks/>
          </p:cNvSpPr>
          <p:nvPr/>
        </p:nvSpPr>
        <p:spPr>
          <a:xfrm>
            <a:off x="16855760" y="15870365"/>
            <a:ext cx="13901476" cy="7459099"/>
          </a:xfrm>
          <a:prstGeom prst="rect">
            <a:avLst/>
          </a:prstGeom>
        </p:spPr>
        <p:txBody>
          <a:bodyPr vert="horz" lIns="431893" tIns="215942" rIns="431893" bIns="215942" numCol="1" spcCol="1799318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pt-BR" sz="3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Fonte: Times New Roman</a:t>
            </a: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3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Tamanho: 44</a:t>
            </a: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endParaRPr lang="pt-BR" sz="3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1852515" y="25991206"/>
            <a:ext cx="12521770" cy="815568"/>
          </a:xfrm>
          <a:prstGeom prst="rect">
            <a:avLst/>
          </a:prstGeom>
          <a:solidFill>
            <a:srgbClr val="F9B47B"/>
          </a:solidFill>
          <a:ln>
            <a:solidFill>
              <a:schemeClr val="tx1"/>
            </a:solidFill>
          </a:ln>
        </p:spPr>
        <p:txBody>
          <a:bodyPr wrap="square" lIns="91405" tIns="45700" rIns="91405" bIns="45700">
            <a:spAutoFit/>
          </a:bodyPr>
          <a:lstStyle/>
          <a:p>
            <a:pPr algn="ctr"/>
            <a:r>
              <a:rPr lang="pt-BR" sz="4700" b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OBJETIVO</a:t>
            </a:r>
          </a:p>
        </p:txBody>
      </p:sp>
      <p:sp>
        <p:nvSpPr>
          <p:cNvPr id="41" name="Retângulo 40"/>
          <p:cNvSpPr/>
          <p:nvPr/>
        </p:nvSpPr>
        <p:spPr>
          <a:xfrm>
            <a:off x="17930217" y="25971708"/>
            <a:ext cx="12521770" cy="815568"/>
          </a:xfrm>
          <a:prstGeom prst="rect">
            <a:avLst/>
          </a:prstGeom>
          <a:solidFill>
            <a:srgbClr val="F9B47B"/>
          </a:solidFill>
          <a:ln>
            <a:solidFill>
              <a:schemeClr val="tx1"/>
            </a:solidFill>
          </a:ln>
        </p:spPr>
        <p:txBody>
          <a:bodyPr wrap="square" lIns="91405" tIns="45700" rIns="91405" bIns="45700">
            <a:spAutoFit/>
          </a:bodyPr>
          <a:lstStyle/>
          <a:p>
            <a:pPr algn="ctr"/>
            <a:r>
              <a:rPr lang="pt-BR" sz="4700" b="1" dirty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CONCLUSÃO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219854" y="1968358"/>
            <a:ext cx="27964341" cy="5016718"/>
          </a:xfrm>
          <a:prstGeom prst="rect">
            <a:avLst/>
          </a:prstGeom>
          <a:noFill/>
        </p:spPr>
        <p:txBody>
          <a:bodyPr wrap="square" lIns="91405" tIns="45700" rIns="91405" bIns="45700" rtlCol="0">
            <a:spAutoFit/>
          </a:bodyPr>
          <a:lstStyle/>
          <a:p>
            <a:pPr algn="ctr"/>
            <a:r>
              <a:rPr lang="pt-BR" sz="8000" b="1" dirty="0">
                <a:latin typeface="Times New Roman" pitchFamily="18" charset="0"/>
                <a:cs typeface="Times New Roman" pitchFamily="18" charset="0"/>
              </a:rPr>
              <a:t>XVI SEMANA DA </a:t>
            </a:r>
            <a:r>
              <a:rPr lang="pt-BR" sz="8000" b="1" dirty="0" smtClean="0">
                <a:latin typeface="Times New Roman" pitchFamily="18" charset="0"/>
                <a:cs typeface="Times New Roman" pitchFamily="18" charset="0"/>
              </a:rPr>
              <a:t>PEDAGOGIA</a:t>
            </a:r>
          </a:p>
          <a:p>
            <a:pPr algn="ctr"/>
            <a:r>
              <a:rPr lang="pt-BR" sz="8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8000" b="1" dirty="0">
                <a:latin typeface="Times New Roman" pitchFamily="18" charset="0"/>
                <a:cs typeface="Times New Roman" pitchFamily="18" charset="0"/>
              </a:rPr>
              <a:t>III ENCONTRO DO ESTÁGIO SUPERVISIONADO </a:t>
            </a:r>
            <a:endParaRPr lang="pt-BR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t-BR" sz="8000" b="1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pt-BR" sz="8000" b="1" dirty="0">
                <a:latin typeface="Times New Roman" pitchFamily="18" charset="0"/>
                <a:cs typeface="Times New Roman" pitchFamily="18" charset="0"/>
              </a:rPr>
              <a:t>I ENCONTRO DO MESTRADO PROFISSIONAL </a:t>
            </a:r>
            <a:r>
              <a:rPr lang="pt-BR" sz="8000" b="1">
                <a:latin typeface="Times New Roman" pitchFamily="18" charset="0"/>
                <a:cs typeface="Times New Roman" pitchFamily="18" charset="0"/>
              </a:rPr>
              <a:t>EM </a:t>
            </a:r>
            <a:r>
              <a:rPr lang="pt-BR" sz="8000" b="1" smtClean="0">
                <a:latin typeface="Times New Roman" pitchFamily="18" charset="0"/>
                <a:cs typeface="Times New Roman" pitchFamily="18" charset="0"/>
              </a:rPr>
              <a:t>EDUCAÇÃO DA URCA</a:t>
            </a:r>
            <a:endParaRPr lang="pt-BR" sz="7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7937839" y="33460540"/>
            <a:ext cx="12521770" cy="815568"/>
          </a:xfrm>
          <a:prstGeom prst="rect">
            <a:avLst/>
          </a:prstGeom>
          <a:solidFill>
            <a:srgbClr val="F9B47B"/>
          </a:solidFill>
          <a:ln>
            <a:solidFill>
              <a:schemeClr val="tx1"/>
            </a:solidFill>
          </a:ln>
        </p:spPr>
        <p:txBody>
          <a:bodyPr wrap="square" lIns="91405" tIns="45700" rIns="91405" bIns="45700">
            <a:spAutoFit/>
          </a:bodyPr>
          <a:lstStyle/>
          <a:p>
            <a:pPr algn="ctr"/>
            <a:r>
              <a:rPr lang="pt-BR" sz="4700" b="1" dirty="0" smtClean="0">
                <a:ln w="12700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REFERÊNCIAS</a:t>
            </a:r>
            <a:endParaRPr lang="pt-BR" sz="4700" b="1" dirty="0">
              <a:ln w="12700">
                <a:noFill/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Conector reto 26"/>
          <p:cNvCxnSpPr/>
          <p:nvPr/>
        </p:nvCxnSpPr>
        <p:spPr>
          <a:xfrm>
            <a:off x="0" y="40684820"/>
            <a:ext cx="3240405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CaixaDeTexto 27"/>
          <p:cNvSpPr txBox="1"/>
          <p:nvPr/>
        </p:nvSpPr>
        <p:spPr>
          <a:xfrm>
            <a:off x="17136330" y="34420124"/>
            <a:ext cx="13573222" cy="3600945"/>
          </a:xfrm>
          <a:prstGeom prst="rect">
            <a:avLst/>
          </a:prstGeom>
          <a:noFill/>
        </p:spPr>
        <p:txBody>
          <a:bodyPr wrap="square" lIns="91405" tIns="45700" rIns="91405" bIns="45700" rtlCol="0">
            <a:spAutoFit/>
          </a:bodyPr>
          <a:lstStyle/>
          <a:p>
            <a:pPr algn="just">
              <a:lnSpc>
                <a:spcPct val="150000"/>
              </a:lnSpc>
            </a:pPr>
            <a:endParaRPr lang="pt-BR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3800" dirty="0">
                <a:latin typeface="Times New Roman" pitchFamily="18" charset="0"/>
                <a:cs typeface="Times New Roman" pitchFamily="18" charset="0"/>
              </a:rPr>
              <a:t>Fonte: Times New Roman</a:t>
            </a: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3800" dirty="0">
                <a:latin typeface="Times New Roman" pitchFamily="18" charset="0"/>
                <a:cs typeface="Times New Roman" pitchFamily="18" charset="0"/>
              </a:rPr>
              <a:t>Tamanho: 44</a:t>
            </a:r>
          </a:p>
          <a:p>
            <a:pPr algn="just">
              <a:lnSpc>
                <a:spcPct val="150000"/>
              </a:lnSpc>
            </a:pPr>
            <a:r>
              <a:rPr lang="pt-BR" sz="3800" dirty="0"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17014521" y="26975608"/>
            <a:ext cx="13430345" cy="5739993"/>
          </a:xfrm>
          <a:prstGeom prst="rect">
            <a:avLst/>
          </a:prstGeom>
          <a:noFill/>
        </p:spPr>
        <p:txBody>
          <a:bodyPr wrap="square" lIns="91405" tIns="45700" rIns="91405" bIns="45700">
            <a:spAutoFit/>
          </a:bodyPr>
          <a:lstStyle/>
          <a:p>
            <a:pPr marL="571281" indent="-571281" algn="just">
              <a:lnSpc>
                <a:spcPct val="150000"/>
              </a:lnSpc>
              <a:spcBef>
                <a:spcPts val="959"/>
              </a:spcBef>
              <a:buFontTx/>
              <a:buChar char="-"/>
            </a:pPr>
            <a:endParaRPr lang="pt-BR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3800" dirty="0">
                <a:latin typeface="Times New Roman" pitchFamily="18" charset="0"/>
                <a:cs typeface="Times New Roman" pitchFamily="18" charset="0"/>
              </a:rPr>
              <a:t>Fonte: Times New Roman</a:t>
            </a:r>
          </a:p>
          <a:p>
            <a:pPr algn="just">
              <a:lnSpc>
                <a:spcPct val="150000"/>
              </a:lnSpc>
              <a:tabLst>
                <a:tab pos="11397097" algn="l"/>
              </a:tabLst>
            </a:pPr>
            <a:r>
              <a:rPr lang="pt-BR" sz="3800" dirty="0">
                <a:latin typeface="Times New Roman" pitchFamily="18" charset="0"/>
                <a:cs typeface="Times New Roman" pitchFamily="18" charset="0"/>
              </a:rPr>
              <a:t>Tamanho: 44</a:t>
            </a:r>
          </a:p>
          <a:p>
            <a:pPr marL="571281" indent="-571281" algn="just">
              <a:lnSpc>
                <a:spcPct val="150000"/>
              </a:lnSpc>
              <a:spcBef>
                <a:spcPts val="959"/>
              </a:spcBef>
              <a:buFontTx/>
              <a:buChar char="-"/>
            </a:pPr>
            <a:r>
              <a:rPr lang="pt-BR" sz="3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281" indent="-571281" algn="just">
              <a:lnSpc>
                <a:spcPct val="150000"/>
              </a:lnSpc>
              <a:spcBef>
                <a:spcPts val="959"/>
              </a:spcBef>
              <a:buFontTx/>
              <a:buChar char="-"/>
            </a:pPr>
            <a:endParaRPr lang="pt-BR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281" indent="-571281" algn="just">
              <a:lnSpc>
                <a:spcPct val="150000"/>
              </a:lnSpc>
              <a:spcBef>
                <a:spcPts val="959"/>
              </a:spcBef>
              <a:buFontTx/>
              <a:buChar char="-"/>
            </a:pPr>
            <a:endParaRPr lang="pt-BR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6173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944</TotalTime>
  <Words>104</Words>
  <Application>Microsoft Office PowerPoint</Application>
  <PresentationFormat>Personalizar</PresentationFormat>
  <Paragraphs>41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  Autor (a)¹:  Orientador (a):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Rayanne</cp:lastModifiedBy>
  <cp:revision>136</cp:revision>
  <dcterms:created xsi:type="dcterms:W3CDTF">2016-10-11T14:26:50Z</dcterms:created>
  <dcterms:modified xsi:type="dcterms:W3CDTF">2019-04-14T21:13:42Z</dcterms:modified>
</cp:coreProperties>
</file>