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43205400" cx="3240405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3608">
          <p15:clr>
            <a:srgbClr val="A4A3A4"/>
          </p15:clr>
        </p15:guide>
        <p15:guide id="2" pos="102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3608" orient="horz"/>
        <p:guide pos="1022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de título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2430304" y="13421686"/>
            <a:ext cx="27543443" cy="9261156"/>
          </a:xfrm>
          <a:prstGeom prst="rect">
            <a:avLst/>
          </a:prstGeom>
          <a:noFill/>
          <a:ln>
            <a:noFill/>
          </a:ln>
        </p:spPr>
        <p:txBody>
          <a:bodyPr anchorCtr="0" anchor="ctr" bIns="216025" lIns="432050" spcFirstLastPara="1" rIns="432050" wrap="square" tIns="2160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4860608" y="24483060"/>
            <a:ext cx="22682835" cy="11041380"/>
          </a:xfrm>
          <a:prstGeom prst="rect">
            <a:avLst/>
          </a:prstGeom>
          <a:noFill/>
          <a:ln>
            <a:noFill/>
          </a:ln>
        </p:spPr>
        <p:txBody>
          <a:bodyPr anchorCtr="0" anchor="t" bIns="216025" lIns="432050" spcFirstLastPara="1" rIns="432050" wrap="square" tIns="216025">
            <a:normAutofit/>
          </a:bodyPr>
          <a:lstStyle>
            <a:lvl1pPr lvl="0" algn="ctr">
              <a:spcBef>
                <a:spcPts val="3020"/>
              </a:spcBef>
              <a:spcAft>
                <a:spcPts val="0"/>
              </a:spcAft>
              <a:buClr>
                <a:srgbClr val="888888"/>
              </a:buClr>
              <a:buSzPts val="151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2640"/>
              </a:spcBef>
              <a:spcAft>
                <a:spcPts val="0"/>
              </a:spcAft>
              <a:buClr>
                <a:srgbClr val="888888"/>
              </a:buClr>
              <a:buSzPts val="132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2260"/>
              </a:spcBef>
              <a:spcAft>
                <a:spcPts val="0"/>
              </a:spcAft>
              <a:buClr>
                <a:srgbClr val="888888"/>
              </a:buClr>
              <a:buSzPts val="113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1900"/>
              </a:spcBef>
              <a:spcAft>
                <a:spcPts val="0"/>
              </a:spcAft>
              <a:buClr>
                <a:srgbClr val="888888"/>
              </a:buClr>
              <a:buSzPts val="95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1900"/>
              </a:spcBef>
              <a:spcAft>
                <a:spcPts val="0"/>
              </a:spcAft>
              <a:buClr>
                <a:srgbClr val="888888"/>
              </a:buClr>
              <a:buSzPts val="95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1900"/>
              </a:spcBef>
              <a:spcAft>
                <a:spcPts val="0"/>
              </a:spcAft>
              <a:buClr>
                <a:srgbClr val="888888"/>
              </a:buClr>
              <a:buSzPts val="95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1900"/>
              </a:spcBef>
              <a:spcAft>
                <a:spcPts val="0"/>
              </a:spcAft>
              <a:buClr>
                <a:srgbClr val="888888"/>
              </a:buClr>
              <a:buSzPts val="95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1900"/>
              </a:spcBef>
              <a:spcAft>
                <a:spcPts val="0"/>
              </a:spcAft>
              <a:buClr>
                <a:srgbClr val="888888"/>
              </a:buClr>
              <a:buSzPts val="95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1900"/>
              </a:spcBef>
              <a:spcAft>
                <a:spcPts val="0"/>
              </a:spcAft>
              <a:buClr>
                <a:srgbClr val="888888"/>
              </a:buClr>
              <a:buSzPts val="95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1620203" y="40045010"/>
            <a:ext cx="7560945" cy="2300286"/>
          </a:xfrm>
          <a:prstGeom prst="rect">
            <a:avLst/>
          </a:prstGeom>
          <a:noFill/>
          <a:ln>
            <a:noFill/>
          </a:ln>
        </p:spPr>
        <p:txBody>
          <a:bodyPr anchorCtr="0" anchor="ctr" bIns="216025" lIns="432050" spcFirstLastPara="1" rIns="432050" wrap="square" tIns="2160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11071384" y="40045010"/>
            <a:ext cx="10261283" cy="2300286"/>
          </a:xfrm>
          <a:prstGeom prst="rect">
            <a:avLst/>
          </a:prstGeom>
          <a:noFill/>
          <a:ln>
            <a:noFill/>
          </a:ln>
        </p:spPr>
        <p:txBody>
          <a:bodyPr anchorCtr="0" anchor="ctr" bIns="216025" lIns="432050" spcFirstLastPara="1" rIns="432050" wrap="square" tIns="2160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23222903" y="40045010"/>
            <a:ext cx="7560945" cy="2300286"/>
          </a:xfrm>
          <a:prstGeom prst="rect">
            <a:avLst/>
          </a:prstGeom>
          <a:noFill/>
          <a:ln>
            <a:noFill/>
          </a:ln>
        </p:spPr>
        <p:txBody>
          <a:bodyPr anchorCtr="0" anchor="ctr" bIns="216025" lIns="432050" spcFirstLastPara="1" rIns="432050" wrap="square" tIns="21602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conteúdo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1620203" y="1730219"/>
            <a:ext cx="29163645" cy="720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6025" lIns="432050" spcFirstLastPara="1" rIns="432050" wrap="square" tIns="2160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>
            <a:off x="1620203" y="10081267"/>
            <a:ext cx="29163645" cy="28513565"/>
          </a:xfrm>
          <a:prstGeom prst="rect">
            <a:avLst/>
          </a:prstGeom>
          <a:noFill/>
          <a:ln>
            <a:noFill/>
          </a:ln>
        </p:spPr>
        <p:txBody>
          <a:bodyPr anchorCtr="0" anchor="t" bIns="216025" lIns="432050" spcFirstLastPara="1" rIns="432050" wrap="square" tIns="216025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1620203" y="40045010"/>
            <a:ext cx="7560945" cy="2300286"/>
          </a:xfrm>
          <a:prstGeom prst="rect">
            <a:avLst/>
          </a:prstGeom>
          <a:noFill/>
          <a:ln>
            <a:noFill/>
          </a:ln>
        </p:spPr>
        <p:txBody>
          <a:bodyPr anchorCtr="0" anchor="ctr" bIns="216025" lIns="432050" spcFirstLastPara="1" rIns="432050" wrap="square" tIns="2160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11071384" y="40045010"/>
            <a:ext cx="10261283" cy="2300286"/>
          </a:xfrm>
          <a:prstGeom prst="rect">
            <a:avLst/>
          </a:prstGeom>
          <a:noFill/>
          <a:ln>
            <a:noFill/>
          </a:ln>
        </p:spPr>
        <p:txBody>
          <a:bodyPr anchorCtr="0" anchor="ctr" bIns="216025" lIns="432050" spcFirstLastPara="1" rIns="432050" wrap="square" tIns="2160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23222903" y="40045010"/>
            <a:ext cx="7560945" cy="2300286"/>
          </a:xfrm>
          <a:prstGeom prst="rect">
            <a:avLst/>
          </a:prstGeom>
          <a:noFill/>
          <a:ln>
            <a:noFill/>
          </a:ln>
        </p:spPr>
        <p:txBody>
          <a:bodyPr anchorCtr="0" anchor="ctr" bIns="216025" lIns="432050" spcFirstLastPara="1" rIns="432050" wrap="square" tIns="21602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beçalho da Seção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type="title"/>
          </p:nvPr>
        </p:nvSpPr>
        <p:spPr>
          <a:xfrm>
            <a:off x="2559698" y="27763471"/>
            <a:ext cx="27543443" cy="8581073"/>
          </a:xfrm>
          <a:prstGeom prst="rect">
            <a:avLst/>
          </a:prstGeom>
          <a:noFill/>
          <a:ln>
            <a:noFill/>
          </a:ln>
        </p:spPr>
        <p:txBody>
          <a:bodyPr anchorCtr="0" anchor="t" bIns="216025" lIns="432050" spcFirstLastPara="1" rIns="432050" wrap="square" tIns="216025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900"/>
              <a:buFont typeface="Calibri"/>
              <a:buNone/>
              <a:defRPr b="1" sz="189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2559698" y="18312297"/>
            <a:ext cx="27543443" cy="9451177"/>
          </a:xfrm>
          <a:prstGeom prst="rect">
            <a:avLst/>
          </a:prstGeom>
          <a:noFill/>
          <a:ln>
            <a:noFill/>
          </a:ln>
        </p:spPr>
        <p:txBody>
          <a:bodyPr anchorCtr="0" anchor="b" bIns="216025" lIns="432050" spcFirstLastPara="1" rIns="432050" wrap="square" tIns="216025">
            <a:normAutofit/>
          </a:bodyPr>
          <a:lstStyle>
            <a:lvl1pPr indent="-228600" lvl="0" marL="457200" algn="l">
              <a:spcBef>
                <a:spcPts val="1900"/>
              </a:spcBef>
              <a:spcAft>
                <a:spcPts val="0"/>
              </a:spcAft>
              <a:buClr>
                <a:srgbClr val="888888"/>
              </a:buClr>
              <a:buSzPts val="9500"/>
              <a:buNone/>
              <a:defRPr sz="95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1700"/>
              </a:spcBef>
              <a:spcAft>
                <a:spcPts val="0"/>
              </a:spcAft>
              <a:buClr>
                <a:srgbClr val="888888"/>
              </a:buClr>
              <a:buSzPts val="8500"/>
              <a:buNone/>
              <a:defRPr sz="85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1520"/>
              </a:spcBef>
              <a:spcAft>
                <a:spcPts val="0"/>
              </a:spcAft>
              <a:buClr>
                <a:srgbClr val="888888"/>
              </a:buClr>
              <a:buSzPts val="7600"/>
              <a:buNone/>
              <a:defRPr sz="7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320"/>
              </a:spcBef>
              <a:spcAft>
                <a:spcPts val="0"/>
              </a:spcAft>
              <a:buClr>
                <a:srgbClr val="888888"/>
              </a:buClr>
              <a:buSzPts val="6600"/>
              <a:buNone/>
              <a:defRPr sz="66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320"/>
              </a:spcBef>
              <a:spcAft>
                <a:spcPts val="0"/>
              </a:spcAft>
              <a:buClr>
                <a:srgbClr val="888888"/>
              </a:buClr>
              <a:buSzPts val="6600"/>
              <a:buNone/>
              <a:defRPr sz="66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320"/>
              </a:spcBef>
              <a:spcAft>
                <a:spcPts val="0"/>
              </a:spcAft>
              <a:buClr>
                <a:srgbClr val="888888"/>
              </a:buClr>
              <a:buSzPts val="6600"/>
              <a:buNone/>
              <a:defRPr sz="66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320"/>
              </a:spcBef>
              <a:spcAft>
                <a:spcPts val="0"/>
              </a:spcAft>
              <a:buClr>
                <a:srgbClr val="888888"/>
              </a:buClr>
              <a:buSzPts val="6600"/>
              <a:buNone/>
              <a:defRPr sz="66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320"/>
              </a:spcBef>
              <a:spcAft>
                <a:spcPts val="0"/>
              </a:spcAft>
              <a:buClr>
                <a:srgbClr val="888888"/>
              </a:buClr>
              <a:buSzPts val="6600"/>
              <a:buNone/>
              <a:defRPr sz="66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320"/>
              </a:spcBef>
              <a:spcAft>
                <a:spcPts val="0"/>
              </a:spcAft>
              <a:buClr>
                <a:srgbClr val="888888"/>
              </a:buClr>
              <a:buSzPts val="6600"/>
              <a:buNone/>
              <a:defRPr sz="6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4"/>
          <p:cNvSpPr txBox="1"/>
          <p:nvPr>
            <p:ph idx="10" type="dt"/>
          </p:nvPr>
        </p:nvSpPr>
        <p:spPr>
          <a:xfrm>
            <a:off x="1620203" y="40045010"/>
            <a:ext cx="7560945" cy="2300286"/>
          </a:xfrm>
          <a:prstGeom prst="rect">
            <a:avLst/>
          </a:prstGeom>
          <a:noFill/>
          <a:ln>
            <a:noFill/>
          </a:ln>
        </p:spPr>
        <p:txBody>
          <a:bodyPr anchorCtr="0" anchor="ctr" bIns="216025" lIns="432050" spcFirstLastPara="1" rIns="432050" wrap="square" tIns="2160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1" type="ftr"/>
          </p:nvPr>
        </p:nvSpPr>
        <p:spPr>
          <a:xfrm>
            <a:off x="11071384" y="40045010"/>
            <a:ext cx="10261283" cy="2300286"/>
          </a:xfrm>
          <a:prstGeom prst="rect">
            <a:avLst/>
          </a:prstGeom>
          <a:noFill/>
          <a:ln>
            <a:noFill/>
          </a:ln>
        </p:spPr>
        <p:txBody>
          <a:bodyPr anchorCtr="0" anchor="ctr" bIns="216025" lIns="432050" spcFirstLastPara="1" rIns="432050" wrap="square" tIns="2160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2" type="sldNum"/>
          </p:nvPr>
        </p:nvSpPr>
        <p:spPr>
          <a:xfrm>
            <a:off x="23222903" y="40045010"/>
            <a:ext cx="7560945" cy="2300286"/>
          </a:xfrm>
          <a:prstGeom prst="rect">
            <a:avLst/>
          </a:prstGeom>
          <a:noFill/>
          <a:ln>
            <a:noFill/>
          </a:ln>
        </p:spPr>
        <p:txBody>
          <a:bodyPr anchorCtr="0" anchor="ctr" bIns="216025" lIns="432050" spcFirstLastPara="1" rIns="432050" wrap="square" tIns="21602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uas Partes de Conteúdo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/>
          <p:nvPr>
            <p:ph type="title"/>
          </p:nvPr>
        </p:nvSpPr>
        <p:spPr>
          <a:xfrm>
            <a:off x="1620203" y="1730219"/>
            <a:ext cx="29163645" cy="720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6025" lIns="432050" spcFirstLastPara="1" rIns="432050" wrap="square" tIns="2160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" type="body"/>
          </p:nvPr>
        </p:nvSpPr>
        <p:spPr>
          <a:xfrm>
            <a:off x="1215154" y="13441682"/>
            <a:ext cx="10666333" cy="38014756"/>
          </a:xfrm>
          <a:prstGeom prst="rect">
            <a:avLst/>
          </a:prstGeom>
          <a:noFill/>
          <a:ln>
            <a:noFill/>
          </a:ln>
        </p:spPr>
        <p:txBody>
          <a:bodyPr anchorCtr="0" anchor="t" bIns="216025" lIns="432050" spcFirstLastPara="1" rIns="432050" wrap="square" tIns="216025">
            <a:normAutofit/>
          </a:bodyPr>
          <a:lstStyle>
            <a:lvl1pPr indent="-1066800" lvl="0" marL="457200" algn="l">
              <a:spcBef>
                <a:spcPts val="2640"/>
              </a:spcBef>
              <a:spcAft>
                <a:spcPts val="0"/>
              </a:spcAft>
              <a:buClr>
                <a:schemeClr val="dk1"/>
              </a:buClr>
              <a:buSzPts val="13200"/>
              <a:buChar char="•"/>
              <a:defRPr sz="13200"/>
            </a:lvl1pPr>
            <a:lvl2pPr indent="-946150" lvl="1" marL="914400" algn="l">
              <a:spcBef>
                <a:spcPts val="2260"/>
              </a:spcBef>
              <a:spcAft>
                <a:spcPts val="0"/>
              </a:spcAft>
              <a:buClr>
                <a:schemeClr val="dk1"/>
              </a:buClr>
              <a:buSzPts val="11300"/>
              <a:buChar char="–"/>
              <a:defRPr sz="11300"/>
            </a:lvl2pPr>
            <a:lvl3pPr indent="-831850" lvl="2" marL="1371600" algn="l"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9500"/>
              <a:buChar char="•"/>
              <a:defRPr sz="9500"/>
            </a:lvl3pPr>
            <a:lvl4pPr indent="-768350" lvl="3" marL="1828800" algn="l"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8500"/>
              <a:buChar char="–"/>
              <a:defRPr sz="8500"/>
            </a:lvl4pPr>
            <a:lvl5pPr indent="-768350" lvl="4" marL="2286000" algn="l"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8500"/>
              <a:buChar char="»"/>
              <a:defRPr sz="8500"/>
            </a:lvl5pPr>
            <a:lvl6pPr indent="-768350" lvl="5" marL="2743200" algn="l"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8500"/>
              <a:buChar char="•"/>
              <a:defRPr sz="8500"/>
            </a:lvl6pPr>
            <a:lvl7pPr indent="-768350" lvl="6" marL="3200400" algn="l"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8500"/>
              <a:buChar char="•"/>
              <a:defRPr sz="8500"/>
            </a:lvl7pPr>
            <a:lvl8pPr indent="-768350" lvl="7" marL="3657600" algn="l"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8500"/>
              <a:buChar char="•"/>
              <a:defRPr sz="8500"/>
            </a:lvl8pPr>
            <a:lvl9pPr indent="-768350" lvl="8" marL="4114800" algn="l"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8500"/>
              <a:buChar char="•"/>
              <a:defRPr sz="8500"/>
            </a:lvl9pPr>
          </a:lstStyle>
          <a:p/>
        </p:txBody>
      </p:sp>
      <p:sp>
        <p:nvSpPr>
          <p:cNvPr id="32" name="Google Shape;32;p5"/>
          <p:cNvSpPr txBox="1"/>
          <p:nvPr>
            <p:ph idx="2" type="body"/>
          </p:nvPr>
        </p:nvSpPr>
        <p:spPr>
          <a:xfrm>
            <a:off x="12421555" y="13441682"/>
            <a:ext cx="10666333" cy="38014756"/>
          </a:xfrm>
          <a:prstGeom prst="rect">
            <a:avLst/>
          </a:prstGeom>
          <a:noFill/>
          <a:ln>
            <a:noFill/>
          </a:ln>
        </p:spPr>
        <p:txBody>
          <a:bodyPr anchorCtr="0" anchor="t" bIns="216025" lIns="432050" spcFirstLastPara="1" rIns="432050" wrap="square" tIns="216025">
            <a:normAutofit/>
          </a:bodyPr>
          <a:lstStyle>
            <a:lvl1pPr indent="-1066800" lvl="0" marL="457200" algn="l">
              <a:spcBef>
                <a:spcPts val="2640"/>
              </a:spcBef>
              <a:spcAft>
                <a:spcPts val="0"/>
              </a:spcAft>
              <a:buClr>
                <a:schemeClr val="dk1"/>
              </a:buClr>
              <a:buSzPts val="13200"/>
              <a:buChar char="•"/>
              <a:defRPr sz="13200"/>
            </a:lvl1pPr>
            <a:lvl2pPr indent="-946150" lvl="1" marL="914400" algn="l">
              <a:spcBef>
                <a:spcPts val="2260"/>
              </a:spcBef>
              <a:spcAft>
                <a:spcPts val="0"/>
              </a:spcAft>
              <a:buClr>
                <a:schemeClr val="dk1"/>
              </a:buClr>
              <a:buSzPts val="11300"/>
              <a:buChar char="–"/>
              <a:defRPr sz="11300"/>
            </a:lvl2pPr>
            <a:lvl3pPr indent="-831850" lvl="2" marL="1371600" algn="l"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9500"/>
              <a:buChar char="•"/>
              <a:defRPr sz="9500"/>
            </a:lvl3pPr>
            <a:lvl4pPr indent="-768350" lvl="3" marL="1828800" algn="l"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8500"/>
              <a:buChar char="–"/>
              <a:defRPr sz="8500"/>
            </a:lvl4pPr>
            <a:lvl5pPr indent="-768350" lvl="4" marL="2286000" algn="l"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8500"/>
              <a:buChar char="»"/>
              <a:defRPr sz="8500"/>
            </a:lvl5pPr>
            <a:lvl6pPr indent="-768350" lvl="5" marL="2743200" algn="l"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8500"/>
              <a:buChar char="•"/>
              <a:defRPr sz="8500"/>
            </a:lvl6pPr>
            <a:lvl7pPr indent="-768350" lvl="6" marL="3200400" algn="l"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8500"/>
              <a:buChar char="•"/>
              <a:defRPr sz="8500"/>
            </a:lvl7pPr>
            <a:lvl8pPr indent="-768350" lvl="7" marL="3657600" algn="l"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8500"/>
              <a:buChar char="•"/>
              <a:defRPr sz="8500"/>
            </a:lvl8pPr>
            <a:lvl9pPr indent="-768350" lvl="8" marL="4114800" algn="l"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8500"/>
              <a:buChar char="•"/>
              <a:defRPr sz="8500"/>
            </a:lvl9pPr>
          </a:lstStyle>
          <a:p/>
        </p:txBody>
      </p:sp>
      <p:sp>
        <p:nvSpPr>
          <p:cNvPr id="33" name="Google Shape;33;p5"/>
          <p:cNvSpPr txBox="1"/>
          <p:nvPr>
            <p:ph idx="10" type="dt"/>
          </p:nvPr>
        </p:nvSpPr>
        <p:spPr>
          <a:xfrm>
            <a:off x="1620203" y="40045010"/>
            <a:ext cx="7560945" cy="2300286"/>
          </a:xfrm>
          <a:prstGeom prst="rect">
            <a:avLst/>
          </a:prstGeom>
          <a:noFill/>
          <a:ln>
            <a:noFill/>
          </a:ln>
        </p:spPr>
        <p:txBody>
          <a:bodyPr anchorCtr="0" anchor="ctr" bIns="216025" lIns="432050" spcFirstLastPara="1" rIns="432050" wrap="square" tIns="2160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1" type="ftr"/>
          </p:nvPr>
        </p:nvSpPr>
        <p:spPr>
          <a:xfrm>
            <a:off x="11071384" y="40045010"/>
            <a:ext cx="10261283" cy="2300286"/>
          </a:xfrm>
          <a:prstGeom prst="rect">
            <a:avLst/>
          </a:prstGeom>
          <a:noFill/>
          <a:ln>
            <a:noFill/>
          </a:ln>
        </p:spPr>
        <p:txBody>
          <a:bodyPr anchorCtr="0" anchor="ctr" bIns="216025" lIns="432050" spcFirstLastPara="1" rIns="432050" wrap="square" tIns="2160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23222903" y="40045010"/>
            <a:ext cx="7560945" cy="2300286"/>
          </a:xfrm>
          <a:prstGeom prst="rect">
            <a:avLst/>
          </a:prstGeom>
          <a:noFill/>
          <a:ln>
            <a:noFill/>
          </a:ln>
        </p:spPr>
        <p:txBody>
          <a:bodyPr anchorCtr="0" anchor="ctr" bIns="216025" lIns="432050" spcFirstLastPara="1" rIns="432050" wrap="square" tIns="21602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ção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1620203" y="1730219"/>
            <a:ext cx="29163645" cy="720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6025" lIns="432050" spcFirstLastPara="1" rIns="432050" wrap="square" tIns="2160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8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" type="body"/>
          </p:nvPr>
        </p:nvSpPr>
        <p:spPr>
          <a:xfrm>
            <a:off x="1620205" y="9671210"/>
            <a:ext cx="14317416" cy="4030501"/>
          </a:xfrm>
          <a:prstGeom prst="rect">
            <a:avLst/>
          </a:prstGeom>
          <a:noFill/>
          <a:ln>
            <a:noFill/>
          </a:ln>
        </p:spPr>
        <p:txBody>
          <a:bodyPr anchorCtr="0" anchor="b" bIns="216025" lIns="432050" spcFirstLastPara="1" rIns="432050" wrap="square" tIns="216025">
            <a:normAutofit/>
          </a:bodyPr>
          <a:lstStyle>
            <a:lvl1pPr indent="-228600" lvl="0" marL="457200" algn="l">
              <a:spcBef>
                <a:spcPts val="2260"/>
              </a:spcBef>
              <a:spcAft>
                <a:spcPts val="0"/>
              </a:spcAft>
              <a:buClr>
                <a:schemeClr val="dk1"/>
              </a:buClr>
              <a:buSzPts val="11300"/>
              <a:buNone/>
              <a:defRPr b="1" sz="11300"/>
            </a:lvl1pPr>
            <a:lvl2pPr indent="-228600" lvl="1" marL="914400" algn="l"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9500"/>
              <a:buNone/>
              <a:defRPr b="1" sz="9500"/>
            </a:lvl2pPr>
            <a:lvl3pPr indent="-228600" lvl="2" marL="1371600" algn="l"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8500"/>
              <a:buNone/>
              <a:defRPr b="1" sz="8500"/>
            </a:lvl3pPr>
            <a:lvl4pPr indent="-228600" lvl="3" marL="1828800" algn="l">
              <a:spcBef>
                <a:spcPts val="1520"/>
              </a:spcBef>
              <a:spcAft>
                <a:spcPts val="0"/>
              </a:spcAft>
              <a:buClr>
                <a:schemeClr val="dk1"/>
              </a:buClr>
              <a:buSzPts val="7600"/>
              <a:buNone/>
              <a:defRPr b="1" sz="7600"/>
            </a:lvl4pPr>
            <a:lvl5pPr indent="-228600" lvl="4" marL="2286000" algn="l">
              <a:spcBef>
                <a:spcPts val="1520"/>
              </a:spcBef>
              <a:spcAft>
                <a:spcPts val="0"/>
              </a:spcAft>
              <a:buClr>
                <a:schemeClr val="dk1"/>
              </a:buClr>
              <a:buSzPts val="7600"/>
              <a:buNone/>
              <a:defRPr b="1" sz="7600"/>
            </a:lvl5pPr>
            <a:lvl6pPr indent="-228600" lvl="5" marL="2743200" algn="l">
              <a:spcBef>
                <a:spcPts val="1520"/>
              </a:spcBef>
              <a:spcAft>
                <a:spcPts val="0"/>
              </a:spcAft>
              <a:buClr>
                <a:schemeClr val="dk1"/>
              </a:buClr>
              <a:buSzPts val="7600"/>
              <a:buNone/>
              <a:defRPr b="1" sz="7600"/>
            </a:lvl6pPr>
            <a:lvl7pPr indent="-228600" lvl="6" marL="3200400" algn="l">
              <a:spcBef>
                <a:spcPts val="1520"/>
              </a:spcBef>
              <a:spcAft>
                <a:spcPts val="0"/>
              </a:spcAft>
              <a:buClr>
                <a:schemeClr val="dk1"/>
              </a:buClr>
              <a:buSzPts val="7600"/>
              <a:buNone/>
              <a:defRPr b="1" sz="7600"/>
            </a:lvl7pPr>
            <a:lvl8pPr indent="-228600" lvl="7" marL="3657600" algn="l">
              <a:spcBef>
                <a:spcPts val="1520"/>
              </a:spcBef>
              <a:spcAft>
                <a:spcPts val="0"/>
              </a:spcAft>
              <a:buClr>
                <a:schemeClr val="dk1"/>
              </a:buClr>
              <a:buSzPts val="7600"/>
              <a:buNone/>
              <a:defRPr b="1" sz="7600"/>
            </a:lvl8pPr>
            <a:lvl9pPr indent="-228600" lvl="8" marL="4114800" algn="l">
              <a:spcBef>
                <a:spcPts val="1520"/>
              </a:spcBef>
              <a:spcAft>
                <a:spcPts val="0"/>
              </a:spcAft>
              <a:buClr>
                <a:schemeClr val="dk1"/>
              </a:buClr>
              <a:buSzPts val="7600"/>
              <a:buNone/>
              <a:defRPr b="1" sz="7600"/>
            </a:lvl9pPr>
          </a:lstStyle>
          <a:p/>
        </p:txBody>
      </p:sp>
      <p:sp>
        <p:nvSpPr>
          <p:cNvPr id="39" name="Google Shape;39;p6"/>
          <p:cNvSpPr txBox="1"/>
          <p:nvPr>
            <p:ph idx="2" type="body"/>
          </p:nvPr>
        </p:nvSpPr>
        <p:spPr>
          <a:xfrm>
            <a:off x="1620205" y="13701711"/>
            <a:ext cx="14317416" cy="24893114"/>
          </a:xfrm>
          <a:prstGeom prst="rect">
            <a:avLst/>
          </a:prstGeom>
          <a:noFill/>
          <a:ln>
            <a:noFill/>
          </a:ln>
        </p:spPr>
        <p:txBody>
          <a:bodyPr anchorCtr="0" anchor="t" bIns="216025" lIns="432050" spcFirstLastPara="1" rIns="432050" wrap="square" tIns="216025">
            <a:normAutofit/>
          </a:bodyPr>
          <a:lstStyle>
            <a:lvl1pPr indent="-946150" lvl="0" marL="457200" algn="l">
              <a:spcBef>
                <a:spcPts val="2260"/>
              </a:spcBef>
              <a:spcAft>
                <a:spcPts val="0"/>
              </a:spcAft>
              <a:buClr>
                <a:schemeClr val="dk1"/>
              </a:buClr>
              <a:buSzPts val="11300"/>
              <a:buChar char="•"/>
              <a:defRPr sz="11300"/>
            </a:lvl1pPr>
            <a:lvl2pPr indent="-831850" lvl="1" marL="914400" algn="l"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9500"/>
              <a:buChar char="–"/>
              <a:defRPr sz="9500"/>
            </a:lvl2pPr>
            <a:lvl3pPr indent="-768350" lvl="2" marL="1371600" algn="l"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8500"/>
              <a:buChar char="•"/>
              <a:defRPr sz="8500"/>
            </a:lvl3pPr>
            <a:lvl4pPr indent="-711200" lvl="3" marL="1828800" algn="l">
              <a:spcBef>
                <a:spcPts val="1520"/>
              </a:spcBef>
              <a:spcAft>
                <a:spcPts val="0"/>
              </a:spcAft>
              <a:buClr>
                <a:schemeClr val="dk1"/>
              </a:buClr>
              <a:buSzPts val="7600"/>
              <a:buChar char="–"/>
              <a:defRPr sz="7600"/>
            </a:lvl4pPr>
            <a:lvl5pPr indent="-711200" lvl="4" marL="2286000" algn="l">
              <a:spcBef>
                <a:spcPts val="1520"/>
              </a:spcBef>
              <a:spcAft>
                <a:spcPts val="0"/>
              </a:spcAft>
              <a:buClr>
                <a:schemeClr val="dk1"/>
              </a:buClr>
              <a:buSzPts val="7600"/>
              <a:buChar char="»"/>
              <a:defRPr sz="7600"/>
            </a:lvl5pPr>
            <a:lvl6pPr indent="-711200" lvl="5" marL="2743200" algn="l">
              <a:spcBef>
                <a:spcPts val="1520"/>
              </a:spcBef>
              <a:spcAft>
                <a:spcPts val="0"/>
              </a:spcAft>
              <a:buClr>
                <a:schemeClr val="dk1"/>
              </a:buClr>
              <a:buSzPts val="7600"/>
              <a:buChar char="•"/>
              <a:defRPr sz="7600"/>
            </a:lvl6pPr>
            <a:lvl7pPr indent="-711200" lvl="6" marL="3200400" algn="l">
              <a:spcBef>
                <a:spcPts val="1520"/>
              </a:spcBef>
              <a:spcAft>
                <a:spcPts val="0"/>
              </a:spcAft>
              <a:buClr>
                <a:schemeClr val="dk1"/>
              </a:buClr>
              <a:buSzPts val="7600"/>
              <a:buChar char="•"/>
              <a:defRPr sz="7600"/>
            </a:lvl7pPr>
            <a:lvl8pPr indent="-711200" lvl="7" marL="3657600" algn="l">
              <a:spcBef>
                <a:spcPts val="1520"/>
              </a:spcBef>
              <a:spcAft>
                <a:spcPts val="0"/>
              </a:spcAft>
              <a:buClr>
                <a:schemeClr val="dk1"/>
              </a:buClr>
              <a:buSzPts val="7600"/>
              <a:buChar char="•"/>
              <a:defRPr sz="7600"/>
            </a:lvl8pPr>
            <a:lvl9pPr indent="-711200" lvl="8" marL="4114800" algn="l">
              <a:spcBef>
                <a:spcPts val="1520"/>
              </a:spcBef>
              <a:spcAft>
                <a:spcPts val="0"/>
              </a:spcAft>
              <a:buClr>
                <a:schemeClr val="dk1"/>
              </a:buClr>
              <a:buSzPts val="7600"/>
              <a:buChar char="•"/>
              <a:defRPr sz="7600"/>
            </a:lvl9pPr>
          </a:lstStyle>
          <a:p/>
        </p:txBody>
      </p:sp>
      <p:sp>
        <p:nvSpPr>
          <p:cNvPr id="40" name="Google Shape;40;p6"/>
          <p:cNvSpPr txBox="1"/>
          <p:nvPr>
            <p:ph idx="3" type="body"/>
          </p:nvPr>
        </p:nvSpPr>
        <p:spPr>
          <a:xfrm>
            <a:off x="16460811" y="9671210"/>
            <a:ext cx="14323039" cy="4030501"/>
          </a:xfrm>
          <a:prstGeom prst="rect">
            <a:avLst/>
          </a:prstGeom>
          <a:noFill/>
          <a:ln>
            <a:noFill/>
          </a:ln>
        </p:spPr>
        <p:txBody>
          <a:bodyPr anchorCtr="0" anchor="b" bIns="216025" lIns="432050" spcFirstLastPara="1" rIns="432050" wrap="square" tIns="216025">
            <a:normAutofit/>
          </a:bodyPr>
          <a:lstStyle>
            <a:lvl1pPr indent="-228600" lvl="0" marL="457200" algn="l">
              <a:spcBef>
                <a:spcPts val="2260"/>
              </a:spcBef>
              <a:spcAft>
                <a:spcPts val="0"/>
              </a:spcAft>
              <a:buClr>
                <a:schemeClr val="dk1"/>
              </a:buClr>
              <a:buSzPts val="11300"/>
              <a:buNone/>
              <a:defRPr b="1" sz="11300"/>
            </a:lvl1pPr>
            <a:lvl2pPr indent="-228600" lvl="1" marL="914400" algn="l"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9500"/>
              <a:buNone/>
              <a:defRPr b="1" sz="9500"/>
            </a:lvl2pPr>
            <a:lvl3pPr indent="-228600" lvl="2" marL="1371600" algn="l"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8500"/>
              <a:buNone/>
              <a:defRPr b="1" sz="8500"/>
            </a:lvl3pPr>
            <a:lvl4pPr indent="-228600" lvl="3" marL="1828800" algn="l">
              <a:spcBef>
                <a:spcPts val="1520"/>
              </a:spcBef>
              <a:spcAft>
                <a:spcPts val="0"/>
              </a:spcAft>
              <a:buClr>
                <a:schemeClr val="dk1"/>
              </a:buClr>
              <a:buSzPts val="7600"/>
              <a:buNone/>
              <a:defRPr b="1" sz="7600"/>
            </a:lvl4pPr>
            <a:lvl5pPr indent="-228600" lvl="4" marL="2286000" algn="l">
              <a:spcBef>
                <a:spcPts val="1520"/>
              </a:spcBef>
              <a:spcAft>
                <a:spcPts val="0"/>
              </a:spcAft>
              <a:buClr>
                <a:schemeClr val="dk1"/>
              </a:buClr>
              <a:buSzPts val="7600"/>
              <a:buNone/>
              <a:defRPr b="1" sz="7600"/>
            </a:lvl5pPr>
            <a:lvl6pPr indent="-228600" lvl="5" marL="2743200" algn="l">
              <a:spcBef>
                <a:spcPts val="1520"/>
              </a:spcBef>
              <a:spcAft>
                <a:spcPts val="0"/>
              </a:spcAft>
              <a:buClr>
                <a:schemeClr val="dk1"/>
              </a:buClr>
              <a:buSzPts val="7600"/>
              <a:buNone/>
              <a:defRPr b="1" sz="7600"/>
            </a:lvl6pPr>
            <a:lvl7pPr indent="-228600" lvl="6" marL="3200400" algn="l">
              <a:spcBef>
                <a:spcPts val="1520"/>
              </a:spcBef>
              <a:spcAft>
                <a:spcPts val="0"/>
              </a:spcAft>
              <a:buClr>
                <a:schemeClr val="dk1"/>
              </a:buClr>
              <a:buSzPts val="7600"/>
              <a:buNone/>
              <a:defRPr b="1" sz="7600"/>
            </a:lvl7pPr>
            <a:lvl8pPr indent="-228600" lvl="7" marL="3657600" algn="l">
              <a:spcBef>
                <a:spcPts val="1520"/>
              </a:spcBef>
              <a:spcAft>
                <a:spcPts val="0"/>
              </a:spcAft>
              <a:buClr>
                <a:schemeClr val="dk1"/>
              </a:buClr>
              <a:buSzPts val="7600"/>
              <a:buNone/>
              <a:defRPr b="1" sz="7600"/>
            </a:lvl8pPr>
            <a:lvl9pPr indent="-228600" lvl="8" marL="4114800" algn="l">
              <a:spcBef>
                <a:spcPts val="1520"/>
              </a:spcBef>
              <a:spcAft>
                <a:spcPts val="0"/>
              </a:spcAft>
              <a:buClr>
                <a:schemeClr val="dk1"/>
              </a:buClr>
              <a:buSzPts val="7600"/>
              <a:buNone/>
              <a:defRPr b="1" sz="7600"/>
            </a:lvl9pPr>
          </a:lstStyle>
          <a:p/>
        </p:txBody>
      </p:sp>
      <p:sp>
        <p:nvSpPr>
          <p:cNvPr id="41" name="Google Shape;41;p6"/>
          <p:cNvSpPr txBox="1"/>
          <p:nvPr>
            <p:ph idx="4" type="body"/>
          </p:nvPr>
        </p:nvSpPr>
        <p:spPr>
          <a:xfrm>
            <a:off x="16460811" y="13701711"/>
            <a:ext cx="14323039" cy="24893114"/>
          </a:xfrm>
          <a:prstGeom prst="rect">
            <a:avLst/>
          </a:prstGeom>
          <a:noFill/>
          <a:ln>
            <a:noFill/>
          </a:ln>
        </p:spPr>
        <p:txBody>
          <a:bodyPr anchorCtr="0" anchor="t" bIns="216025" lIns="432050" spcFirstLastPara="1" rIns="432050" wrap="square" tIns="216025">
            <a:normAutofit/>
          </a:bodyPr>
          <a:lstStyle>
            <a:lvl1pPr indent="-946150" lvl="0" marL="457200" algn="l">
              <a:spcBef>
                <a:spcPts val="2260"/>
              </a:spcBef>
              <a:spcAft>
                <a:spcPts val="0"/>
              </a:spcAft>
              <a:buClr>
                <a:schemeClr val="dk1"/>
              </a:buClr>
              <a:buSzPts val="11300"/>
              <a:buChar char="•"/>
              <a:defRPr sz="11300"/>
            </a:lvl1pPr>
            <a:lvl2pPr indent="-831850" lvl="1" marL="914400" algn="l"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9500"/>
              <a:buChar char="–"/>
              <a:defRPr sz="9500"/>
            </a:lvl2pPr>
            <a:lvl3pPr indent="-768350" lvl="2" marL="1371600" algn="l"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8500"/>
              <a:buChar char="•"/>
              <a:defRPr sz="8500"/>
            </a:lvl3pPr>
            <a:lvl4pPr indent="-711200" lvl="3" marL="1828800" algn="l">
              <a:spcBef>
                <a:spcPts val="1520"/>
              </a:spcBef>
              <a:spcAft>
                <a:spcPts val="0"/>
              </a:spcAft>
              <a:buClr>
                <a:schemeClr val="dk1"/>
              </a:buClr>
              <a:buSzPts val="7600"/>
              <a:buChar char="–"/>
              <a:defRPr sz="7600"/>
            </a:lvl4pPr>
            <a:lvl5pPr indent="-711200" lvl="4" marL="2286000" algn="l">
              <a:spcBef>
                <a:spcPts val="1520"/>
              </a:spcBef>
              <a:spcAft>
                <a:spcPts val="0"/>
              </a:spcAft>
              <a:buClr>
                <a:schemeClr val="dk1"/>
              </a:buClr>
              <a:buSzPts val="7600"/>
              <a:buChar char="»"/>
              <a:defRPr sz="7600"/>
            </a:lvl5pPr>
            <a:lvl6pPr indent="-711200" lvl="5" marL="2743200" algn="l">
              <a:spcBef>
                <a:spcPts val="1520"/>
              </a:spcBef>
              <a:spcAft>
                <a:spcPts val="0"/>
              </a:spcAft>
              <a:buClr>
                <a:schemeClr val="dk1"/>
              </a:buClr>
              <a:buSzPts val="7600"/>
              <a:buChar char="•"/>
              <a:defRPr sz="7600"/>
            </a:lvl6pPr>
            <a:lvl7pPr indent="-711200" lvl="6" marL="3200400" algn="l">
              <a:spcBef>
                <a:spcPts val="1520"/>
              </a:spcBef>
              <a:spcAft>
                <a:spcPts val="0"/>
              </a:spcAft>
              <a:buClr>
                <a:schemeClr val="dk1"/>
              </a:buClr>
              <a:buSzPts val="7600"/>
              <a:buChar char="•"/>
              <a:defRPr sz="7600"/>
            </a:lvl7pPr>
            <a:lvl8pPr indent="-711200" lvl="7" marL="3657600" algn="l">
              <a:spcBef>
                <a:spcPts val="1520"/>
              </a:spcBef>
              <a:spcAft>
                <a:spcPts val="0"/>
              </a:spcAft>
              <a:buClr>
                <a:schemeClr val="dk1"/>
              </a:buClr>
              <a:buSzPts val="7600"/>
              <a:buChar char="•"/>
              <a:defRPr sz="7600"/>
            </a:lvl8pPr>
            <a:lvl9pPr indent="-711200" lvl="8" marL="4114800" algn="l">
              <a:spcBef>
                <a:spcPts val="1520"/>
              </a:spcBef>
              <a:spcAft>
                <a:spcPts val="0"/>
              </a:spcAft>
              <a:buClr>
                <a:schemeClr val="dk1"/>
              </a:buClr>
              <a:buSzPts val="7600"/>
              <a:buChar char="•"/>
              <a:defRPr sz="7600"/>
            </a:lvl9pPr>
          </a:lstStyle>
          <a:p/>
        </p:txBody>
      </p:sp>
      <p:sp>
        <p:nvSpPr>
          <p:cNvPr id="42" name="Google Shape;42;p6"/>
          <p:cNvSpPr txBox="1"/>
          <p:nvPr>
            <p:ph idx="10" type="dt"/>
          </p:nvPr>
        </p:nvSpPr>
        <p:spPr>
          <a:xfrm>
            <a:off x="1620203" y="40045010"/>
            <a:ext cx="7560945" cy="2300286"/>
          </a:xfrm>
          <a:prstGeom prst="rect">
            <a:avLst/>
          </a:prstGeom>
          <a:noFill/>
          <a:ln>
            <a:noFill/>
          </a:ln>
        </p:spPr>
        <p:txBody>
          <a:bodyPr anchorCtr="0" anchor="ctr" bIns="216025" lIns="432050" spcFirstLastPara="1" rIns="432050" wrap="square" tIns="2160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1" type="ftr"/>
          </p:nvPr>
        </p:nvSpPr>
        <p:spPr>
          <a:xfrm>
            <a:off x="11071384" y="40045010"/>
            <a:ext cx="10261283" cy="2300286"/>
          </a:xfrm>
          <a:prstGeom prst="rect">
            <a:avLst/>
          </a:prstGeom>
          <a:noFill/>
          <a:ln>
            <a:noFill/>
          </a:ln>
        </p:spPr>
        <p:txBody>
          <a:bodyPr anchorCtr="0" anchor="ctr" bIns="216025" lIns="432050" spcFirstLastPara="1" rIns="432050" wrap="square" tIns="2160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2" type="sldNum"/>
          </p:nvPr>
        </p:nvSpPr>
        <p:spPr>
          <a:xfrm>
            <a:off x="23222903" y="40045010"/>
            <a:ext cx="7560945" cy="2300286"/>
          </a:xfrm>
          <a:prstGeom prst="rect">
            <a:avLst/>
          </a:prstGeom>
          <a:noFill/>
          <a:ln>
            <a:noFill/>
          </a:ln>
        </p:spPr>
        <p:txBody>
          <a:bodyPr anchorCtr="0" anchor="ctr" bIns="216025" lIns="432050" spcFirstLastPara="1" rIns="432050" wrap="square" tIns="21602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mente título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/>
          <p:nvPr>
            <p:ph type="title"/>
          </p:nvPr>
        </p:nvSpPr>
        <p:spPr>
          <a:xfrm>
            <a:off x="1620203" y="1730219"/>
            <a:ext cx="29163645" cy="720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6025" lIns="432050" spcFirstLastPara="1" rIns="432050" wrap="square" tIns="2160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0" type="dt"/>
          </p:nvPr>
        </p:nvSpPr>
        <p:spPr>
          <a:xfrm>
            <a:off x="1620203" y="40045010"/>
            <a:ext cx="7560945" cy="2300286"/>
          </a:xfrm>
          <a:prstGeom prst="rect">
            <a:avLst/>
          </a:prstGeom>
          <a:noFill/>
          <a:ln>
            <a:noFill/>
          </a:ln>
        </p:spPr>
        <p:txBody>
          <a:bodyPr anchorCtr="0" anchor="ctr" bIns="216025" lIns="432050" spcFirstLastPara="1" rIns="432050" wrap="square" tIns="2160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1" type="ftr"/>
          </p:nvPr>
        </p:nvSpPr>
        <p:spPr>
          <a:xfrm>
            <a:off x="11071384" y="40045010"/>
            <a:ext cx="10261283" cy="2300286"/>
          </a:xfrm>
          <a:prstGeom prst="rect">
            <a:avLst/>
          </a:prstGeom>
          <a:noFill/>
          <a:ln>
            <a:noFill/>
          </a:ln>
        </p:spPr>
        <p:txBody>
          <a:bodyPr anchorCtr="0" anchor="ctr" bIns="216025" lIns="432050" spcFirstLastPara="1" rIns="432050" wrap="square" tIns="2160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23222903" y="40045010"/>
            <a:ext cx="7560945" cy="2300286"/>
          </a:xfrm>
          <a:prstGeom prst="rect">
            <a:avLst/>
          </a:prstGeom>
          <a:noFill/>
          <a:ln>
            <a:noFill/>
          </a:ln>
        </p:spPr>
        <p:txBody>
          <a:bodyPr anchorCtr="0" anchor="ctr" bIns="216025" lIns="432050" spcFirstLastPara="1" rIns="432050" wrap="square" tIns="21602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m branco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/>
          <p:nvPr>
            <p:ph idx="10" type="dt"/>
          </p:nvPr>
        </p:nvSpPr>
        <p:spPr>
          <a:xfrm>
            <a:off x="1620203" y="40045010"/>
            <a:ext cx="7560945" cy="2300286"/>
          </a:xfrm>
          <a:prstGeom prst="rect">
            <a:avLst/>
          </a:prstGeom>
          <a:noFill/>
          <a:ln>
            <a:noFill/>
          </a:ln>
        </p:spPr>
        <p:txBody>
          <a:bodyPr anchorCtr="0" anchor="ctr" bIns="216025" lIns="432050" spcFirstLastPara="1" rIns="432050" wrap="square" tIns="2160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11071384" y="40045010"/>
            <a:ext cx="10261283" cy="2300286"/>
          </a:xfrm>
          <a:prstGeom prst="rect">
            <a:avLst/>
          </a:prstGeom>
          <a:noFill/>
          <a:ln>
            <a:noFill/>
          </a:ln>
        </p:spPr>
        <p:txBody>
          <a:bodyPr anchorCtr="0" anchor="ctr" bIns="216025" lIns="432050" spcFirstLastPara="1" rIns="432050" wrap="square" tIns="2160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23222903" y="40045010"/>
            <a:ext cx="7560945" cy="2300286"/>
          </a:xfrm>
          <a:prstGeom prst="rect">
            <a:avLst/>
          </a:prstGeom>
          <a:noFill/>
          <a:ln>
            <a:noFill/>
          </a:ln>
        </p:spPr>
        <p:txBody>
          <a:bodyPr anchorCtr="0" anchor="ctr" bIns="216025" lIns="432050" spcFirstLastPara="1" rIns="432050" wrap="square" tIns="21602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údo com Legenda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1620205" y="1720217"/>
            <a:ext cx="10660710" cy="7320915"/>
          </a:xfrm>
          <a:prstGeom prst="rect">
            <a:avLst/>
          </a:prstGeom>
          <a:noFill/>
          <a:ln>
            <a:noFill/>
          </a:ln>
        </p:spPr>
        <p:txBody>
          <a:bodyPr anchorCtr="0" anchor="b" bIns="216025" lIns="432050" spcFirstLastPara="1" rIns="432050" wrap="square" tIns="216025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500"/>
              <a:buFont typeface="Calibri"/>
              <a:buNone/>
              <a:defRPr b="1" sz="9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12669084" y="1720219"/>
            <a:ext cx="18114766" cy="36874613"/>
          </a:xfrm>
          <a:prstGeom prst="rect">
            <a:avLst/>
          </a:prstGeom>
          <a:noFill/>
          <a:ln>
            <a:noFill/>
          </a:ln>
        </p:spPr>
        <p:txBody>
          <a:bodyPr anchorCtr="0" anchor="t" bIns="216025" lIns="432050" spcFirstLastPara="1" rIns="432050" wrap="square" tIns="216025">
            <a:normAutofit/>
          </a:bodyPr>
          <a:lstStyle>
            <a:lvl1pPr indent="-1187450" lvl="0" marL="457200" algn="l">
              <a:spcBef>
                <a:spcPts val="3020"/>
              </a:spcBef>
              <a:spcAft>
                <a:spcPts val="0"/>
              </a:spcAft>
              <a:buClr>
                <a:schemeClr val="dk1"/>
              </a:buClr>
              <a:buSzPts val="15100"/>
              <a:buChar char="•"/>
              <a:defRPr sz="15100"/>
            </a:lvl1pPr>
            <a:lvl2pPr indent="-1066800" lvl="1" marL="914400" algn="l">
              <a:spcBef>
                <a:spcPts val="2640"/>
              </a:spcBef>
              <a:spcAft>
                <a:spcPts val="0"/>
              </a:spcAft>
              <a:buClr>
                <a:schemeClr val="dk1"/>
              </a:buClr>
              <a:buSzPts val="13200"/>
              <a:buChar char="–"/>
              <a:defRPr sz="13200"/>
            </a:lvl2pPr>
            <a:lvl3pPr indent="-946150" lvl="2" marL="1371600" algn="l">
              <a:spcBef>
                <a:spcPts val="2260"/>
              </a:spcBef>
              <a:spcAft>
                <a:spcPts val="0"/>
              </a:spcAft>
              <a:buClr>
                <a:schemeClr val="dk1"/>
              </a:buClr>
              <a:buSzPts val="11300"/>
              <a:buChar char="•"/>
              <a:defRPr sz="11300"/>
            </a:lvl3pPr>
            <a:lvl4pPr indent="-831850" lvl="3" marL="1828800" algn="l"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9500"/>
              <a:buChar char="–"/>
              <a:defRPr sz="9500"/>
            </a:lvl4pPr>
            <a:lvl5pPr indent="-831850" lvl="4" marL="2286000" algn="l"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9500"/>
              <a:buChar char="»"/>
              <a:defRPr sz="9500"/>
            </a:lvl5pPr>
            <a:lvl6pPr indent="-831850" lvl="5" marL="2743200" algn="l"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9500"/>
              <a:buChar char="•"/>
              <a:defRPr sz="9500"/>
            </a:lvl6pPr>
            <a:lvl7pPr indent="-831850" lvl="6" marL="3200400" algn="l"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9500"/>
              <a:buChar char="•"/>
              <a:defRPr sz="9500"/>
            </a:lvl7pPr>
            <a:lvl8pPr indent="-831850" lvl="7" marL="3657600" algn="l"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9500"/>
              <a:buChar char="•"/>
              <a:defRPr sz="9500"/>
            </a:lvl8pPr>
            <a:lvl9pPr indent="-831850" lvl="8" marL="4114800" algn="l"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9500"/>
              <a:buChar char="•"/>
              <a:defRPr sz="95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1620205" y="9041134"/>
            <a:ext cx="10660710" cy="29553698"/>
          </a:xfrm>
          <a:prstGeom prst="rect">
            <a:avLst/>
          </a:prstGeom>
          <a:noFill/>
          <a:ln>
            <a:noFill/>
          </a:ln>
        </p:spPr>
        <p:txBody>
          <a:bodyPr anchorCtr="0" anchor="t" bIns="216025" lIns="432050" spcFirstLastPara="1" rIns="432050" wrap="square" tIns="216025">
            <a:normAutofit/>
          </a:bodyPr>
          <a:lstStyle>
            <a:lvl1pPr indent="-228600" lvl="0" marL="457200" algn="l">
              <a:spcBef>
                <a:spcPts val="1320"/>
              </a:spcBef>
              <a:spcAft>
                <a:spcPts val="0"/>
              </a:spcAft>
              <a:buClr>
                <a:schemeClr val="dk1"/>
              </a:buClr>
              <a:buSzPts val="6600"/>
              <a:buNone/>
              <a:defRPr sz="6600"/>
            </a:lvl1pPr>
            <a:lvl2pPr indent="-228600" lvl="1" marL="914400" algn="l">
              <a:spcBef>
                <a:spcPts val="1140"/>
              </a:spcBef>
              <a:spcAft>
                <a:spcPts val="0"/>
              </a:spcAft>
              <a:buClr>
                <a:schemeClr val="dk1"/>
              </a:buClr>
              <a:buSzPts val="5700"/>
              <a:buNone/>
              <a:defRPr sz="5700"/>
            </a:lvl2pPr>
            <a:lvl3pPr indent="-228600" lvl="2" marL="1371600" algn="l">
              <a:spcBef>
                <a:spcPts val="940"/>
              </a:spcBef>
              <a:spcAft>
                <a:spcPts val="0"/>
              </a:spcAft>
              <a:buClr>
                <a:schemeClr val="dk1"/>
              </a:buClr>
              <a:buSzPts val="4700"/>
              <a:buNone/>
              <a:defRPr sz="4700"/>
            </a:lvl3pPr>
            <a:lvl4pPr indent="-228600" lvl="3" marL="1828800" algn="l">
              <a:spcBef>
                <a:spcPts val="860"/>
              </a:spcBef>
              <a:spcAft>
                <a:spcPts val="0"/>
              </a:spcAft>
              <a:buClr>
                <a:schemeClr val="dk1"/>
              </a:buClr>
              <a:buSzPts val="4300"/>
              <a:buNone/>
              <a:defRPr sz="4300"/>
            </a:lvl4pPr>
            <a:lvl5pPr indent="-228600" lvl="4" marL="2286000" algn="l">
              <a:spcBef>
                <a:spcPts val="860"/>
              </a:spcBef>
              <a:spcAft>
                <a:spcPts val="0"/>
              </a:spcAft>
              <a:buClr>
                <a:schemeClr val="dk1"/>
              </a:buClr>
              <a:buSzPts val="4300"/>
              <a:buNone/>
              <a:defRPr sz="4300"/>
            </a:lvl5pPr>
            <a:lvl6pPr indent="-228600" lvl="5" marL="2743200" algn="l">
              <a:spcBef>
                <a:spcPts val="860"/>
              </a:spcBef>
              <a:spcAft>
                <a:spcPts val="0"/>
              </a:spcAft>
              <a:buClr>
                <a:schemeClr val="dk1"/>
              </a:buClr>
              <a:buSzPts val="4300"/>
              <a:buNone/>
              <a:defRPr sz="4300"/>
            </a:lvl6pPr>
            <a:lvl7pPr indent="-228600" lvl="6" marL="3200400" algn="l">
              <a:spcBef>
                <a:spcPts val="860"/>
              </a:spcBef>
              <a:spcAft>
                <a:spcPts val="0"/>
              </a:spcAft>
              <a:buClr>
                <a:schemeClr val="dk1"/>
              </a:buClr>
              <a:buSzPts val="4300"/>
              <a:buNone/>
              <a:defRPr sz="4300"/>
            </a:lvl7pPr>
            <a:lvl8pPr indent="-228600" lvl="7" marL="3657600" algn="l">
              <a:spcBef>
                <a:spcPts val="860"/>
              </a:spcBef>
              <a:spcAft>
                <a:spcPts val="0"/>
              </a:spcAft>
              <a:buClr>
                <a:schemeClr val="dk1"/>
              </a:buClr>
              <a:buSzPts val="4300"/>
              <a:buNone/>
              <a:defRPr sz="4300"/>
            </a:lvl8pPr>
            <a:lvl9pPr indent="-228600" lvl="8" marL="4114800" algn="l">
              <a:spcBef>
                <a:spcPts val="860"/>
              </a:spcBef>
              <a:spcAft>
                <a:spcPts val="0"/>
              </a:spcAft>
              <a:buClr>
                <a:schemeClr val="dk1"/>
              </a:buClr>
              <a:buSzPts val="4300"/>
              <a:buNone/>
              <a:defRPr sz="43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1620203" y="40045010"/>
            <a:ext cx="7560945" cy="2300286"/>
          </a:xfrm>
          <a:prstGeom prst="rect">
            <a:avLst/>
          </a:prstGeom>
          <a:noFill/>
          <a:ln>
            <a:noFill/>
          </a:ln>
        </p:spPr>
        <p:txBody>
          <a:bodyPr anchorCtr="0" anchor="ctr" bIns="216025" lIns="432050" spcFirstLastPara="1" rIns="432050" wrap="square" tIns="2160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11071384" y="40045010"/>
            <a:ext cx="10261283" cy="2300286"/>
          </a:xfrm>
          <a:prstGeom prst="rect">
            <a:avLst/>
          </a:prstGeom>
          <a:noFill/>
          <a:ln>
            <a:noFill/>
          </a:ln>
        </p:spPr>
        <p:txBody>
          <a:bodyPr anchorCtr="0" anchor="ctr" bIns="216025" lIns="432050" spcFirstLastPara="1" rIns="432050" wrap="square" tIns="2160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23222903" y="40045010"/>
            <a:ext cx="7560945" cy="2300286"/>
          </a:xfrm>
          <a:prstGeom prst="rect">
            <a:avLst/>
          </a:prstGeom>
          <a:noFill/>
          <a:ln>
            <a:noFill/>
          </a:ln>
        </p:spPr>
        <p:txBody>
          <a:bodyPr anchorCtr="0" anchor="ctr" bIns="216025" lIns="432050" spcFirstLastPara="1" rIns="432050" wrap="square" tIns="21602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m com Legenda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6351421" y="30243782"/>
            <a:ext cx="19442430" cy="3570451"/>
          </a:xfrm>
          <a:prstGeom prst="rect">
            <a:avLst/>
          </a:prstGeom>
          <a:noFill/>
          <a:ln>
            <a:noFill/>
          </a:ln>
        </p:spPr>
        <p:txBody>
          <a:bodyPr anchorCtr="0" anchor="b" bIns="216025" lIns="432050" spcFirstLastPara="1" rIns="432050" wrap="square" tIns="216025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500"/>
              <a:buFont typeface="Calibri"/>
              <a:buNone/>
              <a:defRPr b="1" sz="9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6351421" y="3860481"/>
            <a:ext cx="19442430" cy="2592324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6351421" y="33814233"/>
            <a:ext cx="19442430" cy="5070629"/>
          </a:xfrm>
          <a:prstGeom prst="rect">
            <a:avLst/>
          </a:prstGeom>
          <a:noFill/>
          <a:ln>
            <a:noFill/>
          </a:ln>
        </p:spPr>
        <p:txBody>
          <a:bodyPr anchorCtr="0" anchor="t" bIns="216025" lIns="432050" spcFirstLastPara="1" rIns="432050" wrap="square" tIns="216025">
            <a:normAutofit/>
          </a:bodyPr>
          <a:lstStyle>
            <a:lvl1pPr indent="-228600" lvl="0" marL="457200" algn="l">
              <a:spcBef>
                <a:spcPts val="1320"/>
              </a:spcBef>
              <a:spcAft>
                <a:spcPts val="0"/>
              </a:spcAft>
              <a:buClr>
                <a:schemeClr val="dk1"/>
              </a:buClr>
              <a:buSzPts val="6600"/>
              <a:buNone/>
              <a:defRPr sz="6600"/>
            </a:lvl1pPr>
            <a:lvl2pPr indent="-228600" lvl="1" marL="914400" algn="l">
              <a:spcBef>
                <a:spcPts val="1140"/>
              </a:spcBef>
              <a:spcAft>
                <a:spcPts val="0"/>
              </a:spcAft>
              <a:buClr>
                <a:schemeClr val="dk1"/>
              </a:buClr>
              <a:buSzPts val="5700"/>
              <a:buNone/>
              <a:defRPr sz="5700"/>
            </a:lvl2pPr>
            <a:lvl3pPr indent="-228600" lvl="2" marL="1371600" algn="l">
              <a:spcBef>
                <a:spcPts val="940"/>
              </a:spcBef>
              <a:spcAft>
                <a:spcPts val="0"/>
              </a:spcAft>
              <a:buClr>
                <a:schemeClr val="dk1"/>
              </a:buClr>
              <a:buSzPts val="4700"/>
              <a:buNone/>
              <a:defRPr sz="4700"/>
            </a:lvl3pPr>
            <a:lvl4pPr indent="-228600" lvl="3" marL="1828800" algn="l">
              <a:spcBef>
                <a:spcPts val="860"/>
              </a:spcBef>
              <a:spcAft>
                <a:spcPts val="0"/>
              </a:spcAft>
              <a:buClr>
                <a:schemeClr val="dk1"/>
              </a:buClr>
              <a:buSzPts val="4300"/>
              <a:buNone/>
              <a:defRPr sz="4300"/>
            </a:lvl4pPr>
            <a:lvl5pPr indent="-228600" lvl="4" marL="2286000" algn="l">
              <a:spcBef>
                <a:spcPts val="860"/>
              </a:spcBef>
              <a:spcAft>
                <a:spcPts val="0"/>
              </a:spcAft>
              <a:buClr>
                <a:schemeClr val="dk1"/>
              </a:buClr>
              <a:buSzPts val="4300"/>
              <a:buNone/>
              <a:defRPr sz="4300"/>
            </a:lvl5pPr>
            <a:lvl6pPr indent="-228600" lvl="5" marL="2743200" algn="l">
              <a:spcBef>
                <a:spcPts val="860"/>
              </a:spcBef>
              <a:spcAft>
                <a:spcPts val="0"/>
              </a:spcAft>
              <a:buClr>
                <a:schemeClr val="dk1"/>
              </a:buClr>
              <a:buSzPts val="4300"/>
              <a:buNone/>
              <a:defRPr sz="4300"/>
            </a:lvl6pPr>
            <a:lvl7pPr indent="-228600" lvl="6" marL="3200400" algn="l">
              <a:spcBef>
                <a:spcPts val="860"/>
              </a:spcBef>
              <a:spcAft>
                <a:spcPts val="0"/>
              </a:spcAft>
              <a:buClr>
                <a:schemeClr val="dk1"/>
              </a:buClr>
              <a:buSzPts val="4300"/>
              <a:buNone/>
              <a:defRPr sz="4300"/>
            </a:lvl7pPr>
            <a:lvl8pPr indent="-228600" lvl="7" marL="3657600" algn="l">
              <a:spcBef>
                <a:spcPts val="860"/>
              </a:spcBef>
              <a:spcAft>
                <a:spcPts val="0"/>
              </a:spcAft>
              <a:buClr>
                <a:schemeClr val="dk1"/>
              </a:buClr>
              <a:buSzPts val="4300"/>
              <a:buNone/>
              <a:defRPr sz="4300"/>
            </a:lvl8pPr>
            <a:lvl9pPr indent="-228600" lvl="8" marL="4114800" algn="l">
              <a:spcBef>
                <a:spcPts val="860"/>
              </a:spcBef>
              <a:spcAft>
                <a:spcPts val="0"/>
              </a:spcAft>
              <a:buClr>
                <a:schemeClr val="dk1"/>
              </a:buClr>
              <a:buSzPts val="4300"/>
              <a:buNone/>
              <a:defRPr sz="43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1620203" y="40045010"/>
            <a:ext cx="7560945" cy="2300286"/>
          </a:xfrm>
          <a:prstGeom prst="rect">
            <a:avLst/>
          </a:prstGeom>
          <a:noFill/>
          <a:ln>
            <a:noFill/>
          </a:ln>
        </p:spPr>
        <p:txBody>
          <a:bodyPr anchorCtr="0" anchor="ctr" bIns="216025" lIns="432050" spcFirstLastPara="1" rIns="432050" wrap="square" tIns="2160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11071384" y="40045010"/>
            <a:ext cx="10261283" cy="2300286"/>
          </a:xfrm>
          <a:prstGeom prst="rect">
            <a:avLst/>
          </a:prstGeom>
          <a:noFill/>
          <a:ln>
            <a:noFill/>
          </a:ln>
        </p:spPr>
        <p:txBody>
          <a:bodyPr anchorCtr="0" anchor="ctr" bIns="216025" lIns="432050" spcFirstLastPara="1" rIns="432050" wrap="square" tIns="2160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23222903" y="40045010"/>
            <a:ext cx="7560945" cy="2300286"/>
          </a:xfrm>
          <a:prstGeom prst="rect">
            <a:avLst/>
          </a:prstGeom>
          <a:noFill/>
          <a:ln>
            <a:noFill/>
          </a:ln>
        </p:spPr>
        <p:txBody>
          <a:bodyPr anchorCtr="0" anchor="ctr" bIns="216025" lIns="432050" spcFirstLastPara="1" rIns="432050" wrap="square" tIns="21602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texto vertical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1620203" y="1730219"/>
            <a:ext cx="29163645" cy="720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6025" lIns="432050" spcFirstLastPara="1" rIns="432050" wrap="square" tIns="2160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1945243" y="9756227"/>
            <a:ext cx="28513565" cy="29163645"/>
          </a:xfrm>
          <a:prstGeom prst="rect">
            <a:avLst/>
          </a:prstGeom>
          <a:noFill/>
          <a:ln>
            <a:noFill/>
          </a:ln>
        </p:spPr>
        <p:txBody>
          <a:bodyPr anchorCtr="0" anchor="t" bIns="216025" lIns="432050" spcFirstLastPara="1" rIns="432050" wrap="square" tIns="216025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1620203" y="40045010"/>
            <a:ext cx="7560945" cy="2300286"/>
          </a:xfrm>
          <a:prstGeom prst="rect">
            <a:avLst/>
          </a:prstGeom>
          <a:noFill/>
          <a:ln>
            <a:noFill/>
          </a:ln>
        </p:spPr>
        <p:txBody>
          <a:bodyPr anchorCtr="0" anchor="ctr" bIns="216025" lIns="432050" spcFirstLastPara="1" rIns="432050" wrap="square" tIns="2160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11071384" y="40045010"/>
            <a:ext cx="10261283" cy="2300286"/>
          </a:xfrm>
          <a:prstGeom prst="rect">
            <a:avLst/>
          </a:prstGeom>
          <a:noFill/>
          <a:ln>
            <a:noFill/>
          </a:ln>
        </p:spPr>
        <p:txBody>
          <a:bodyPr anchorCtr="0" anchor="ctr" bIns="216025" lIns="432050" spcFirstLastPara="1" rIns="432050" wrap="square" tIns="2160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23222903" y="40045010"/>
            <a:ext cx="7560945" cy="2300286"/>
          </a:xfrm>
          <a:prstGeom prst="rect">
            <a:avLst/>
          </a:prstGeom>
          <a:noFill/>
          <a:ln>
            <a:noFill/>
          </a:ln>
        </p:spPr>
        <p:txBody>
          <a:bodyPr anchorCtr="0" anchor="ctr" bIns="216025" lIns="432050" spcFirstLastPara="1" rIns="432050" wrap="square" tIns="21602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texto verticais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-4219278" y="24149271"/>
            <a:ext cx="49146143" cy="5468186"/>
          </a:xfrm>
          <a:prstGeom prst="rect">
            <a:avLst/>
          </a:prstGeom>
          <a:noFill/>
          <a:ln>
            <a:noFill/>
          </a:ln>
        </p:spPr>
        <p:txBody>
          <a:bodyPr anchorCtr="0" anchor="ctr" bIns="216025" lIns="432050" spcFirstLastPara="1" rIns="432050" wrap="square" tIns="2160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-15425675" y="18951122"/>
            <a:ext cx="49146143" cy="15864485"/>
          </a:xfrm>
          <a:prstGeom prst="rect">
            <a:avLst/>
          </a:prstGeom>
          <a:noFill/>
          <a:ln>
            <a:noFill/>
          </a:ln>
        </p:spPr>
        <p:txBody>
          <a:bodyPr anchorCtr="0" anchor="t" bIns="216025" lIns="432050" spcFirstLastPara="1" rIns="432050" wrap="square" tIns="216025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1620203" y="40045010"/>
            <a:ext cx="7560945" cy="2300286"/>
          </a:xfrm>
          <a:prstGeom prst="rect">
            <a:avLst/>
          </a:prstGeom>
          <a:noFill/>
          <a:ln>
            <a:noFill/>
          </a:ln>
        </p:spPr>
        <p:txBody>
          <a:bodyPr anchorCtr="0" anchor="ctr" bIns="216025" lIns="432050" spcFirstLastPara="1" rIns="432050" wrap="square" tIns="2160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11071384" y="40045010"/>
            <a:ext cx="10261283" cy="2300286"/>
          </a:xfrm>
          <a:prstGeom prst="rect">
            <a:avLst/>
          </a:prstGeom>
          <a:noFill/>
          <a:ln>
            <a:noFill/>
          </a:ln>
        </p:spPr>
        <p:txBody>
          <a:bodyPr anchorCtr="0" anchor="ctr" bIns="216025" lIns="432050" spcFirstLastPara="1" rIns="432050" wrap="square" tIns="2160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23222903" y="40045010"/>
            <a:ext cx="7560945" cy="2300286"/>
          </a:xfrm>
          <a:prstGeom prst="rect">
            <a:avLst/>
          </a:prstGeom>
          <a:noFill/>
          <a:ln>
            <a:noFill/>
          </a:ln>
        </p:spPr>
        <p:txBody>
          <a:bodyPr anchorCtr="0" anchor="ctr" bIns="216025" lIns="432050" spcFirstLastPara="1" rIns="432050" wrap="square" tIns="21602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620203" y="1730219"/>
            <a:ext cx="29163645" cy="720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6025" lIns="432050" spcFirstLastPara="1" rIns="432050" wrap="square" tIns="216025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800"/>
              <a:buFont typeface="Calibri"/>
              <a:buNone/>
              <a:defRPr b="0" i="0" sz="20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620203" y="10081267"/>
            <a:ext cx="29163645" cy="28513565"/>
          </a:xfrm>
          <a:prstGeom prst="rect">
            <a:avLst/>
          </a:prstGeom>
          <a:noFill/>
          <a:ln>
            <a:noFill/>
          </a:ln>
        </p:spPr>
        <p:txBody>
          <a:bodyPr anchorCtr="0" anchor="t" bIns="216025" lIns="432050" spcFirstLastPara="1" rIns="432050" wrap="square" tIns="216025">
            <a:normAutofit/>
          </a:bodyPr>
          <a:lstStyle>
            <a:lvl1pPr indent="-1187450" lvl="0" marL="457200" marR="0" rtl="0" algn="l">
              <a:spcBef>
                <a:spcPts val="3020"/>
              </a:spcBef>
              <a:spcAft>
                <a:spcPts val="0"/>
              </a:spcAft>
              <a:buClr>
                <a:schemeClr val="dk1"/>
              </a:buClr>
              <a:buSzPts val="15100"/>
              <a:buFont typeface="Arial"/>
              <a:buChar char="•"/>
              <a:defRPr b="0" i="0" sz="15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1066800" lvl="1" marL="914400" marR="0" rtl="0" algn="l">
              <a:spcBef>
                <a:spcPts val="2640"/>
              </a:spcBef>
              <a:spcAft>
                <a:spcPts val="0"/>
              </a:spcAft>
              <a:buClr>
                <a:schemeClr val="dk1"/>
              </a:buClr>
              <a:buSzPts val="13200"/>
              <a:buFont typeface="Arial"/>
              <a:buChar char="–"/>
              <a:defRPr b="0" i="0" sz="1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946150" lvl="2" marL="1371600" marR="0" rtl="0" algn="l">
              <a:spcBef>
                <a:spcPts val="2260"/>
              </a:spcBef>
              <a:spcAft>
                <a:spcPts val="0"/>
              </a:spcAft>
              <a:buClr>
                <a:schemeClr val="dk1"/>
              </a:buClr>
              <a:buSzPts val="11300"/>
              <a:buFont typeface="Arial"/>
              <a:buChar char="•"/>
              <a:defRPr b="0" i="0" sz="1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831850" lvl="3" marL="1828800" marR="0" rtl="0" algn="l"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9500"/>
              <a:buFont typeface="Arial"/>
              <a:buChar char="–"/>
              <a:defRPr b="0" i="0" sz="9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831850" lvl="4" marL="2286000" marR="0" rtl="0" algn="l"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9500"/>
              <a:buFont typeface="Arial"/>
              <a:buChar char="»"/>
              <a:defRPr b="0" i="0" sz="9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831850" lvl="5" marL="2743200" marR="0" rtl="0" algn="l"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9500"/>
              <a:buFont typeface="Arial"/>
              <a:buChar char="•"/>
              <a:defRPr b="0" i="0" sz="9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831850" lvl="6" marL="3200400" marR="0" rtl="0" algn="l"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9500"/>
              <a:buFont typeface="Arial"/>
              <a:buChar char="•"/>
              <a:defRPr b="0" i="0" sz="9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831850" lvl="7" marL="3657600" marR="0" rtl="0" algn="l"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9500"/>
              <a:buFont typeface="Arial"/>
              <a:buChar char="•"/>
              <a:defRPr b="0" i="0" sz="9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831850" lvl="8" marL="4114800" marR="0" rtl="0" algn="l"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9500"/>
              <a:buFont typeface="Arial"/>
              <a:buChar char="•"/>
              <a:defRPr b="0" i="0" sz="9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1620203" y="40045010"/>
            <a:ext cx="7560945" cy="2300286"/>
          </a:xfrm>
          <a:prstGeom prst="rect">
            <a:avLst/>
          </a:prstGeom>
          <a:noFill/>
          <a:ln>
            <a:noFill/>
          </a:ln>
        </p:spPr>
        <p:txBody>
          <a:bodyPr anchorCtr="0" anchor="ctr" bIns="216025" lIns="432050" spcFirstLastPara="1" rIns="432050" wrap="square" tIns="21602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7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11071384" y="40045010"/>
            <a:ext cx="10261283" cy="2300286"/>
          </a:xfrm>
          <a:prstGeom prst="rect">
            <a:avLst/>
          </a:prstGeom>
          <a:noFill/>
          <a:ln>
            <a:noFill/>
          </a:ln>
        </p:spPr>
        <p:txBody>
          <a:bodyPr anchorCtr="0" anchor="ctr" bIns="216025" lIns="432050" spcFirstLastPara="1" rIns="432050" wrap="square" tIns="21602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7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23222903" y="40045010"/>
            <a:ext cx="7560945" cy="2300286"/>
          </a:xfrm>
          <a:prstGeom prst="rect">
            <a:avLst/>
          </a:prstGeom>
          <a:noFill/>
          <a:ln>
            <a:noFill/>
          </a:ln>
        </p:spPr>
        <p:txBody>
          <a:bodyPr anchorCtr="0" anchor="ctr" bIns="216025" lIns="432050" spcFirstLastPara="1" rIns="432050" wrap="square" tIns="21602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57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57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57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57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57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57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57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57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57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/>
          <p:nvPr>
            <p:ph type="ctrTitle"/>
          </p:nvPr>
        </p:nvSpPr>
        <p:spPr>
          <a:xfrm>
            <a:off x="1238952" y="8821483"/>
            <a:ext cx="29970600" cy="407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6025" lIns="432050" spcFirstLastPara="1" rIns="432050" wrap="square" tIns="2160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</a:pPr>
            <a:r>
              <a:rPr lang="pt-BR" sz="4500">
                <a:latin typeface="Arial"/>
                <a:ea typeface="Arial"/>
                <a:cs typeface="Arial"/>
                <a:sym typeface="Arial"/>
              </a:rPr>
              <a:t>Autorxxxxxxxxxxxxxxxxxxxxxxxxxxxxxxxx¹, Autorxxxxxxxxxxxxxxxxxxxxxxxxxxx¹, AutorxxxXXXXxxxxxxxxxxxxxxxxxxx¹</a:t>
            </a:r>
            <a:br>
              <a:rPr lang="pt-BR" sz="4500">
                <a:latin typeface="Arial"/>
                <a:ea typeface="Arial"/>
                <a:cs typeface="Arial"/>
                <a:sym typeface="Arial"/>
              </a:rPr>
            </a:br>
            <a:br>
              <a:rPr lang="pt-BR" sz="4500">
                <a:latin typeface="Arial"/>
                <a:ea typeface="Arial"/>
                <a:cs typeface="Arial"/>
                <a:sym typeface="Arial"/>
              </a:rPr>
            </a:br>
            <a:r>
              <a:rPr lang="pt-BR" sz="4500">
                <a:latin typeface="Arial"/>
                <a:ea typeface="Arial"/>
                <a:cs typeface="Arial"/>
                <a:sym typeface="Arial"/>
              </a:rPr>
              <a:t>¹Instituição</a:t>
            </a:r>
            <a:endParaRPr sz="45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1197094" y="7258965"/>
            <a:ext cx="30558600" cy="22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216025" lIns="432050" spcFirstLastPara="1" rIns="432050" wrap="square" tIns="21602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6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TÍTULO DO TRABALHO TÍTULO DO TRABALHO</a:t>
            </a:r>
            <a:endParaRPr b="1" i="0" sz="6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6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GOV-SECITECE" id="86" name="Google Shape;86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773890" y="2016760"/>
            <a:ext cx="6300470" cy="276034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rca-prpgp-vertical" id="87" name="Google Shape;87;p13"/>
          <p:cNvPicPr preferRelativeResize="0"/>
          <p:nvPr/>
        </p:nvPicPr>
        <p:blipFill rotWithShape="1">
          <a:blip r:embed="rId4">
            <a:alphaModFix/>
          </a:blip>
          <a:srcRect b="7663" l="0" r="0" t="0"/>
          <a:stretch/>
        </p:blipFill>
        <p:spPr>
          <a:xfrm>
            <a:off x="17721750" y="1301450"/>
            <a:ext cx="6250301" cy="4308477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3"/>
          <p:cNvSpPr/>
          <p:nvPr/>
        </p:nvSpPr>
        <p:spPr>
          <a:xfrm>
            <a:off x="16706081" y="18207"/>
            <a:ext cx="213816" cy="6318797"/>
          </a:xfrm>
          <a:prstGeom prst="rect">
            <a:avLst/>
          </a:prstGeom>
          <a:solidFill>
            <a:schemeClr val="dk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85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9" name="Google Shape;89;p13" title="COLÓQUIO integrado (1)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18200"/>
            <a:ext cx="16689700" cy="6489951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3"/>
          <p:cNvSpPr/>
          <p:nvPr/>
        </p:nvSpPr>
        <p:spPr>
          <a:xfrm>
            <a:off x="0" y="6337300"/>
            <a:ext cx="32448500" cy="194310"/>
          </a:xfrm>
          <a:prstGeom prst="rect">
            <a:avLst/>
          </a:prstGeom>
          <a:solidFill>
            <a:schemeClr val="dk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85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3"/>
          <p:cNvSpPr txBox="1"/>
          <p:nvPr/>
        </p:nvSpPr>
        <p:spPr>
          <a:xfrm>
            <a:off x="922719" y="12649015"/>
            <a:ext cx="30558600" cy="4130400"/>
          </a:xfrm>
          <a:prstGeom prst="rect">
            <a:avLst/>
          </a:prstGeom>
          <a:noFill/>
          <a:ln>
            <a:noFill/>
          </a:ln>
        </p:spPr>
        <p:txBody>
          <a:bodyPr anchorCtr="0" anchor="t" bIns="216025" lIns="432050" spcFirstLastPara="1" rIns="432050" wrap="square" tIns="2160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chemeClr val="dk1"/>
                </a:solidFill>
              </a:rPr>
              <a:t>Elementos obrigatórios: Introdução, Objetivos, Metodologia, Resultados, Conclusão e Referências.</a:t>
            </a:r>
            <a:endParaRPr b="1" sz="60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chemeClr val="dk1"/>
                </a:solidFill>
              </a:rPr>
              <a:t>LIVRE </a:t>
            </a:r>
            <a:r>
              <a:rPr b="1" i="1" lang="pt-BR" sz="6000">
                <a:solidFill>
                  <a:schemeClr val="dk1"/>
                </a:solidFill>
              </a:rPr>
              <a:t>LAYOUT.</a:t>
            </a:r>
            <a:endParaRPr b="1" i="1" sz="6000">
              <a:solidFill>
                <a:schemeClr val="dk1"/>
              </a:solidFill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6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o Office">
  <a:themeElements>
    <a:clrScheme name="Escritório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