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28800425"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543E"/>
    <a:srgbClr val="49573B"/>
    <a:srgbClr val="516C26"/>
    <a:srgbClr val="E6FFDD"/>
    <a:srgbClr val="1F7600"/>
    <a:srgbClr val="FFFFEF"/>
    <a:srgbClr val="FFFFFF"/>
    <a:srgbClr val="D0CECE"/>
    <a:srgbClr val="FDFCF1"/>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p:scale>
          <a:sx n="25" d="100"/>
          <a:sy n="25" d="100"/>
        </p:scale>
        <p:origin x="426" y="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160032" y="7070108"/>
            <a:ext cx="24480361" cy="15040222"/>
          </a:xfrm>
        </p:spPr>
        <p:txBody>
          <a:bodyPr anchor="b"/>
          <a:lstStyle>
            <a:lvl1pPr algn="ctr">
              <a:defRPr sz="18898"/>
            </a:lvl1pPr>
          </a:lstStyle>
          <a:p>
            <a:r>
              <a:rPr lang="pt-BR"/>
              <a:t>Clique para editar o título Mestre</a:t>
            </a:r>
            <a:endParaRPr lang="en-US" dirty="0"/>
          </a:p>
        </p:txBody>
      </p:sp>
      <p:sp>
        <p:nvSpPr>
          <p:cNvPr id="3" name="Subtitle 2"/>
          <p:cNvSpPr>
            <a:spLocks noGrp="1"/>
          </p:cNvSpPr>
          <p:nvPr>
            <p:ph type="subTitle" idx="1"/>
          </p:nvPr>
        </p:nvSpPr>
        <p:spPr>
          <a:xfrm>
            <a:off x="3600053" y="22690338"/>
            <a:ext cx="21600319" cy="10430151"/>
          </a:xfrm>
        </p:spPr>
        <p:txBody>
          <a:bodyPr/>
          <a:lstStyle>
            <a:lvl1pPr marL="0" indent="0" algn="ctr">
              <a:buNone/>
              <a:defRPr sz="7559"/>
            </a:lvl1pPr>
            <a:lvl2pPr marL="1440043" indent="0" algn="ctr">
              <a:buNone/>
              <a:defRPr sz="6299"/>
            </a:lvl2pPr>
            <a:lvl3pPr marL="2880086" indent="0" algn="ctr">
              <a:buNone/>
              <a:defRPr sz="5669"/>
            </a:lvl3pPr>
            <a:lvl4pPr marL="4320129" indent="0" algn="ctr">
              <a:buNone/>
              <a:defRPr sz="5040"/>
            </a:lvl4pPr>
            <a:lvl5pPr marL="5760171" indent="0" algn="ctr">
              <a:buNone/>
              <a:defRPr sz="5040"/>
            </a:lvl5pPr>
            <a:lvl6pPr marL="7200214" indent="0" algn="ctr">
              <a:buNone/>
              <a:defRPr sz="5040"/>
            </a:lvl6pPr>
            <a:lvl7pPr marL="8640257" indent="0" algn="ctr">
              <a:buNone/>
              <a:defRPr sz="5040"/>
            </a:lvl7pPr>
            <a:lvl8pPr marL="10080300" indent="0" algn="ctr">
              <a:buNone/>
              <a:defRPr sz="5040"/>
            </a:lvl8pPr>
            <a:lvl9pPr marL="11520343" indent="0" algn="ctr">
              <a:buNone/>
              <a:defRPr sz="504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2DF878B1-6F42-4391-B048-33F5D8AEA182}" type="datetimeFigureOut">
              <a:rPr lang="pt-BR" smtClean="0"/>
              <a:t>26/05/2025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B15DD23-1A6A-482C-8C69-0CF5162DCF66}" type="slidenum">
              <a:rPr lang="pt-BR" smtClean="0"/>
              <a:t>‹nº›</a:t>
            </a:fld>
            <a:endParaRPr lang="pt-BR"/>
          </a:p>
        </p:txBody>
      </p:sp>
    </p:spTree>
    <p:extLst>
      <p:ext uri="{BB962C8B-B14F-4D97-AF65-F5344CB8AC3E}">
        <p14:creationId xmlns:p14="http://schemas.microsoft.com/office/powerpoint/2010/main" val="863694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2DF878B1-6F42-4391-B048-33F5D8AEA182}" type="datetimeFigureOut">
              <a:rPr lang="pt-BR" smtClean="0"/>
              <a:t>26/05/2025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B15DD23-1A6A-482C-8C69-0CF5162DCF66}" type="slidenum">
              <a:rPr lang="pt-BR" smtClean="0"/>
              <a:t>‹nº›</a:t>
            </a:fld>
            <a:endParaRPr lang="pt-BR"/>
          </a:p>
        </p:txBody>
      </p:sp>
    </p:spTree>
    <p:extLst>
      <p:ext uri="{BB962C8B-B14F-4D97-AF65-F5344CB8AC3E}">
        <p14:creationId xmlns:p14="http://schemas.microsoft.com/office/powerpoint/2010/main" val="1789224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965030" y="10770172"/>
            <a:ext cx="24840367" cy="17970262"/>
          </a:xfrm>
        </p:spPr>
        <p:txBody>
          <a:bodyPr anchor="b"/>
          <a:lstStyle>
            <a:lvl1pPr>
              <a:defRPr sz="18898"/>
            </a:lvl1pPr>
          </a:lstStyle>
          <a:p>
            <a:r>
              <a:rPr lang="pt-BR"/>
              <a:t>Clique para editar o título Mestre</a:t>
            </a:r>
            <a:endParaRPr lang="en-US" dirty="0"/>
          </a:p>
        </p:txBody>
      </p:sp>
      <p:sp>
        <p:nvSpPr>
          <p:cNvPr id="3" name="Text Placeholder 2"/>
          <p:cNvSpPr>
            <a:spLocks noGrp="1"/>
          </p:cNvSpPr>
          <p:nvPr>
            <p:ph type="body" idx="1"/>
          </p:nvPr>
        </p:nvSpPr>
        <p:spPr>
          <a:xfrm>
            <a:off x="1965030" y="28910440"/>
            <a:ext cx="24840367" cy="9450136"/>
          </a:xfrm>
        </p:spPr>
        <p:txBody>
          <a:bodyPr/>
          <a:lstStyle>
            <a:lvl1pPr marL="0" indent="0">
              <a:buNone/>
              <a:defRPr sz="7559">
                <a:solidFill>
                  <a:schemeClr val="tx1"/>
                </a:solidFill>
              </a:defRPr>
            </a:lvl1pPr>
            <a:lvl2pPr marL="1440043" indent="0">
              <a:buNone/>
              <a:defRPr sz="6299">
                <a:solidFill>
                  <a:schemeClr val="tx1">
                    <a:tint val="75000"/>
                  </a:schemeClr>
                </a:solidFill>
              </a:defRPr>
            </a:lvl2pPr>
            <a:lvl3pPr marL="2880086" indent="0">
              <a:buNone/>
              <a:defRPr sz="5669">
                <a:solidFill>
                  <a:schemeClr val="tx1">
                    <a:tint val="75000"/>
                  </a:schemeClr>
                </a:solidFill>
              </a:defRPr>
            </a:lvl3pPr>
            <a:lvl4pPr marL="4320129" indent="0">
              <a:buNone/>
              <a:defRPr sz="5040">
                <a:solidFill>
                  <a:schemeClr val="tx1">
                    <a:tint val="75000"/>
                  </a:schemeClr>
                </a:solidFill>
              </a:defRPr>
            </a:lvl4pPr>
            <a:lvl5pPr marL="5760171" indent="0">
              <a:buNone/>
              <a:defRPr sz="5040">
                <a:solidFill>
                  <a:schemeClr val="tx1">
                    <a:tint val="75000"/>
                  </a:schemeClr>
                </a:solidFill>
              </a:defRPr>
            </a:lvl5pPr>
            <a:lvl6pPr marL="7200214" indent="0">
              <a:buNone/>
              <a:defRPr sz="5040">
                <a:solidFill>
                  <a:schemeClr val="tx1">
                    <a:tint val="75000"/>
                  </a:schemeClr>
                </a:solidFill>
              </a:defRPr>
            </a:lvl6pPr>
            <a:lvl7pPr marL="8640257" indent="0">
              <a:buNone/>
              <a:defRPr sz="5040">
                <a:solidFill>
                  <a:schemeClr val="tx1">
                    <a:tint val="75000"/>
                  </a:schemeClr>
                </a:solidFill>
              </a:defRPr>
            </a:lvl7pPr>
            <a:lvl8pPr marL="10080300" indent="0">
              <a:buNone/>
              <a:defRPr sz="5040">
                <a:solidFill>
                  <a:schemeClr val="tx1">
                    <a:tint val="75000"/>
                  </a:schemeClr>
                </a:solidFill>
              </a:defRPr>
            </a:lvl8pPr>
            <a:lvl9pPr marL="11520343" indent="0">
              <a:buNone/>
              <a:defRPr sz="504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2DF878B1-6F42-4391-B048-33F5D8AEA182}" type="datetimeFigureOut">
              <a:rPr lang="pt-BR" smtClean="0"/>
              <a:t>26/05/2025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B15DD23-1A6A-482C-8C69-0CF5162DCF66}" type="slidenum">
              <a:rPr lang="pt-BR" smtClean="0"/>
              <a:t>‹nº›</a:t>
            </a:fld>
            <a:endParaRPr lang="pt-BR"/>
          </a:p>
        </p:txBody>
      </p:sp>
    </p:spTree>
    <p:extLst>
      <p:ext uri="{BB962C8B-B14F-4D97-AF65-F5344CB8AC3E}">
        <p14:creationId xmlns:p14="http://schemas.microsoft.com/office/powerpoint/2010/main" val="534729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980029" y="11500170"/>
            <a:ext cx="12240181" cy="2741040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14580215" y="11500170"/>
            <a:ext cx="12240181" cy="2741040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2DF878B1-6F42-4391-B048-33F5D8AEA182}" type="datetimeFigureOut">
              <a:rPr lang="pt-BR" smtClean="0"/>
              <a:t>26/05/2025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B15DD23-1A6A-482C-8C69-0CF5162DCF66}" type="slidenum">
              <a:rPr lang="pt-BR" smtClean="0"/>
              <a:t>‹nº›</a:t>
            </a:fld>
            <a:endParaRPr lang="pt-BR"/>
          </a:p>
        </p:txBody>
      </p:sp>
    </p:spTree>
    <p:extLst>
      <p:ext uri="{BB962C8B-B14F-4D97-AF65-F5344CB8AC3E}">
        <p14:creationId xmlns:p14="http://schemas.microsoft.com/office/powerpoint/2010/main" val="3759899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1983780" y="2300044"/>
            <a:ext cx="24840367" cy="8350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983784" y="10590160"/>
            <a:ext cx="12183928" cy="5190073"/>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pt-BR"/>
              <a:t>Clique para editar os estilos de texto Mestres</a:t>
            </a:r>
          </a:p>
        </p:txBody>
      </p:sp>
      <p:sp>
        <p:nvSpPr>
          <p:cNvPr id="4" name="Content Placeholder 3"/>
          <p:cNvSpPr>
            <a:spLocks noGrp="1"/>
          </p:cNvSpPr>
          <p:nvPr>
            <p:ph sz="half" idx="2"/>
          </p:nvPr>
        </p:nvSpPr>
        <p:spPr>
          <a:xfrm>
            <a:off x="1983784" y="15780233"/>
            <a:ext cx="12183928" cy="2321034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14580217" y="10590160"/>
            <a:ext cx="12243932" cy="5190073"/>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pt-BR"/>
              <a:t>Clique para editar os estilos de texto Mestres</a:t>
            </a:r>
          </a:p>
        </p:txBody>
      </p:sp>
      <p:sp>
        <p:nvSpPr>
          <p:cNvPr id="6" name="Content Placeholder 5"/>
          <p:cNvSpPr>
            <a:spLocks noGrp="1"/>
          </p:cNvSpPr>
          <p:nvPr>
            <p:ph sz="quarter" idx="4"/>
          </p:nvPr>
        </p:nvSpPr>
        <p:spPr>
          <a:xfrm>
            <a:off x="14580217" y="15780233"/>
            <a:ext cx="12243932" cy="2321034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2DF878B1-6F42-4391-B048-33F5D8AEA182}" type="datetimeFigureOut">
              <a:rPr lang="pt-BR" smtClean="0"/>
              <a:t>26/05/2025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5B15DD23-1A6A-482C-8C69-0CF5162DCF66}" type="slidenum">
              <a:rPr lang="pt-BR" smtClean="0"/>
              <a:t>‹nº›</a:t>
            </a:fld>
            <a:endParaRPr lang="pt-BR"/>
          </a:p>
        </p:txBody>
      </p:sp>
    </p:spTree>
    <p:extLst>
      <p:ext uri="{BB962C8B-B14F-4D97-AF65-F5344CB8AC3E}">
        <p14:creationId xmlns:p14="http://schemas.microsoft.com/office/powerpoint/2010/main" val="3229822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2DF878B1-6F42-4391-B048-33F5D8AEA182}" type="datetimeFigureOut">
              <a:rPr lang="pt-BR" smtClean="0"/>
              <a:t>26/05/2025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5B15DD23-1A6A-482C-8C69-0CF5162DCF66}" type="slidenum">
              <a:rPr lang="pt-BR" smtClean="0"/>
              <a:t>‹nº›</a:t>
            </a:fld>
            <a:endParaRPr lang="pt-BR"/>
          </a:p>
        </p:txBody>
      </p:sp>
    </p:spTree>
    <p:extLst>
      <p:ext uri="{BB962C8B-B14F-4D97-AF65-F5344CB8AC3E}">
        <p14:creationId xmlns:p14="http://schemas.microsoft.com/office/powerpoint/2010/main" val="3741011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878B1-6F42-4391-B048-33F5D8AEA182}" type="datetimeFigureOut">
              <a:rPr lang="pt-BR" smtClean="0"/>
              <a:t>26/05/2025</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5B15DD23-1A6A-482C-8C69-0CF5162DCF66}" type="slidenum">
              <a:rPr lang="pt-BR" smtClean="0"/>
              <a:t>‹nº›</a:t>
            </a:fld>
            <a:endParaRPr lang="pt-BR"/>
          </a:p>
        </p:txBody>
      </p:sp>
    </p:spTree>
    <p:extLst>
      <p:ext uri="{BB962C8B-B14F-4D97-AF65-F5344CB8AC3E}">
        <p14:creationId xmlns:p14="http://schemas.microsoft.com/office/powerpoint/2010/main" val="477460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983780" y="2880042"/>
            <a:ext cx="9288887" cy="10080149"/>
          </a:xfrm>
        </p:spPr>
        <p:txBody>
          <a:bodyPr anchor="b"/>
          <a:lstStyle>
            <a:lvl1pPr>
              <a:defRPr sz="10079"/>
            </a:lvl1pPr>
          </a:lstStyle>
          <a:p>
            <a:r>
              <a:rPr lang="pt-BR"/>
              <a:t>Clique para editar o título Mestre</a:t>
            </a:r>
            <a:endParaRPr lang="en-US" dirty="0"/>
          </a:p>
        </p:txBody>
      </p:sp>
      <p:sp>
        <p:nvSpPr>
          <p:cNvPr id="3" name="Content Placeholder 2"/>
          <p:cNvSpPr>
            <a:spLocks noGrp="1"/>
          </p:cNvSpPr>
          <p:nvPr>
            <p:ph idx="1"/>
          </p:nvPr>
        </p:nvSpPr>
        <p:spPr>
          <a:xfrm>
            <a:off x="12243932" y="6220102"/>
            <a:ext cx="14580215" cy="30700453"/>
          </a:xfrm>
        </p:spPr>
        <p:txBody>
          <a:bodyPr/>
          <a:lstStyle>
            <a:lvl1pPr>
              <a:defRPr sz="10079"/>
            </a:lvl1pPr>
            <a:lvl2pPr>
              <a:defRPr sz="8819"/>
            </a:lvl2pPr>
            <a:lvl3pPr>
              <a:defRPr sz="7559"/>
            </a:lvl3pPr>
            <a:lvl4pPr>
              <a:defRPr sz="6299"/>
            </a:lvl4pPr>
            <a:lvl5pPr>
              <a:defRPr sz="6299"/>
            </a:lvl5pPr>
            <a:lvl6pPr>
              <a:defRPr sz="6299"/>
            </a:lvl6pPr>
            <a:lvl7pPr>
              <a:defRPr sz="6299"/>
            </a:lvl7pPr>
            <a:lvl8pPr>
              <a:defRPr sz="6299"/>
            </a:lvl8pPr>
            <a:lvl9pPr>
              <a:defRPr sz="6299"/>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983780" y="12960191"/>
            <a:ext cx="9288887" cy="24010358"/>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2DF878B1-6F42-4391-B048-33F5D8AEA182}" type="datetimeFigureOut">
              <a:rPr lang="pt-BR" smtClean="0"/>
              <a:t>26/05/2025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B15DD23-1A6A-482C-8C69-0CF5162DCF66}" type="slidenum">
              <a:rPr lang="pt-BR" smtClean="0"/>
              <a:t>‹nº›</a:t>
            </a:fld>
            <a:endParaRPr lang="pt-BR"/>
          </a:p>
        </p:txBody>
      </p:sp>
    </p:spTree>
    <p:extLst>
      <p:ext uri="{BB962C8B-B14F-4D97-AF65-F5344CB8AC3E}">
        <p14:creationId xmlns:p14="http://schemas.microsoft.com/office/powerpoint/2010/main" val="1462354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983780" y="2880042"/>
            <a:ext cx="9288887" cy="10080149"/>
          </a:xfrm>
        </p:spPr>
        <p:txBody>
          <a:bodyPr anchor="b"/>
          <a:lstStyle>
            <a:lvl1pPr>
              <a:defRPr sz="10079"/>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2243932" y="6220102"/>
            <a:ext cx="14580215" cy="30700453"/>
          </a:xfrm>
        </p:spPr>
        <p:txBody>
          <a:bodyPr anchor="t"/>
          <a:lstStyle>
            <a:lvl1pPr marL="0" indent="0">
              <a:buNone/>
              <a:defRPr sz="10079"/>
            </a:lvl1pPr>
            <a:lvl2pPr marL="1440043" indent="0">
              <a:buNone/>
              <a:defRPr sz="8819"/>
            </a:lvl2pPr>
            <a:lvl3pPr marL="2880086" indent="0">
              <a:buNone/>
              <a:defRPr sz="7559"/>
            </a:lvl3pPr>
            <a:lvl4pPr marL="4320129" indent="0">
              <a:buNone/>
              <a:defRPr sz="6299"/>
            </a:lvl4pPr>
            <a:lvl5pPr marL="5760171" indent="0">
              <a:buNone/>
              <a:defRPr sz="6299"/>
            </a:lvl5pPr>
            <a:lvl6pPr marL="7200214" indent="0">
              <a:buNone/>
              <a:defRPr sz="6299"/>
            </a:lvl6pPr>
            <a:lvl7pPr marL="8640257" indent="0">
              <a:buNone/>
              <a:defRPr sz="6299"/>
            </a:lvl7pPr>
            <a:lvl8pPr marL="10080300" indent="0">
              <a:buNone/>
              <a:defRPr sz="6299"/>
            </a:lvl8pPr>
            <a:lvl9pPr marL="11520343" indent="0">
              <a:buNone/>
              <a:defRPr sz="6299"/>
            </a:lvl9pPr>
          </a:lstStyle>
          <a:p>
            <a:r>
              <a:rPr lang="pt-BR"/>
              <a:t>Clique no ícone para adicionar uma imagem</a:t>
            </a:r>
            <a:endParaRPr lang="en-US" dirty="0"/>
          </a:p>
        </p:txBody>
      </p:sp>
      <p:sp>
        <p:nvSpPr>
          <p:cNvPr id="4" name="Text Placeholder 3"/>
          <p:cNvSpPr>
            <a:spLocks noGrp="1"/>
          </p:cNvSpPr>
          <p:nvPr>
            <p:ph type="body" sz="half" idx="2"/>
          </p:nvPr>
        </p:nvSpPr>
        <p:spPr>
          <a:xfrm>
            <a:off x="1983780" y="12960191"/>
            <a:ext cx="9288887" cy="24010358"/>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2DF878B1-6F42-4391-B048-33F5D8AEA182}" type="datetimeFigureOut">
              <a:rPr lang="pt-BR" smtClean="0"/>
              <a:t>26/05/2025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5B15DD23-1A6A-482C-8C69-0CF5162DCF66}" type="slidenum">
              <a:rPr lang="pt-BR" smtClean="0"/>
              <a:t>‹nº›</a:t>
            </a:fld>
            <a:endParaRPr lang="pt-BR"/>
          </a:p>
        </p:txBody>
      </p:sp>
    </p:spTree>
    <p:extLst>
      <p:ext uri="{BB962C8B-B14F-4D97-AF65-F5344CB8AC3E}">
        <p14:creationId xmlns:p14="http://schemas.microsoft.com/office/powerpoint/2010/main" val="3781992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2DF878B1-6F42-4391-B048-33F5D8AEA182}" type="datetimeFigureOut">
              <a:rPr lang="pt-BR" smtClean="0"/>
              <a:t>26/05/2025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B15DD23-1A6A-482C-8C69-0CF5162DCF66}" type="slidenum">
              <a:rPr lang="pt-BR" smtClean="0"/>
              <a:t>‹nº›</a:t>
            </a:fld>
            <a:endParaRPr lang="pt-BR"/>
          </a:p>
        </p:txBody>
      </p:sp>
    </p:spTree>
    <p:extLst>
      <p:ext uri="{BB962C8B-B14F-4D97-AF65-F5344CB8AC3E}">
        <p14:creationId xmlns:p14="http://schemas.microsoft.com/office/powerpoint/2010/main" val="3504490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610306" y="2300034"/>
            <a:ext cx="6210092" cy="36610544"/>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980031" y="2300034"/>
            <a:ext cx="18270270" cy="36610544"/>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2DF878B1-6F42-4391-B048-33F5D8AEA182}" type="datetimeFigureOut">
              <a:rPr lang="pt-BR" smtClean="0"/>
              <a:t>26/05/2025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5B15DD23-1A6A-482C-8C69-0CF5162DCF66}" type="slidenum">
              <a:rPr lang="pt-BR" smtClean="0"/>
              <a:t>‹nº›</a:t>
            </a:fld>
            <a:endParaRPr lang="pt-BR"/>
          </a:p>
        </p:txBody>
      </p:sp>
    </p:spTree>
    <p:extLst>
      <p:ext uri="{BB962C8B-B14F-4D97-AF65-F5344CB8AC3E}">
        <p14:creationId xmlns:p14="http://schemas.microsoft.com/office/powerpoint/2010/main" val="3806990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029" y="2300044"/>
            <a:ext cx="24840367" cy="835012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980029" y="11500170"/>
            <a:ext cx="24840367" cy="2741040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980029" y="40040601"/>
            <a:ext cx="6480096" cy="2300034"/>
          </a:xfrm>
          <a:prstGeom prst="rect">
            <a:avLst/>
          </a:prstGeom>
        </p:spPr>
        <p:txBody>
          <a:bodyPr vert="horz" lIns="91440" tIns="45720" rIns="91440" bIns="45720" rtlCol="0" anchor="ctr"/>
          <a:lstStyle>
            <a:lvl1pPr algn="l">
              <a:defRPr sz="3780">
                <a:solidFill>
                  <a:schemeClr val="tx1">
                    <a:tint val="75000"/>
                  </a:schemeClr>
                </a:solidFill>
              </a:defRPr>
            </a:lvl1pPr>
          </a:lstStyle>
          <a:p>
            <a:fld id="{2DF878B1-6F42-4391-B048-33F5D8AEA182}" type="datetimeFigureOut">
              <a:rPr lang="pt-BR" smtClean="0"/>
              <a:t>26/05/2025</a:t>
            </a:fld>
            <a:endParaRPr lang="pt-BR"/>
          </a:p>
        </p:txBody>
      </p:sp>
      <p:sp>
        <p:nvSpPr>
          <p:cNvPr id="5" name="Footer Placeholder 4"/>
          <p:cNvSpPr>
            <a:spLocks noGrp="1"/>
          </p:cNvSpPr>
          <p:nvPr>
            <p:ph type="ftr" sz="quarter" idx="3"/>
          </p:nvPr>
        </p:nvSpPr>
        <p:spPr>
          <a:xfrm>
            <a:off x="9540141" y="40040601"/>
            <a:ext cx="9720143" cy="2300034"/>
          </a:xfrm>
          <a:prstGeom prst="rect">
            <a:avLst/>
          </a:prstGeom>
        </p:spPr>
        <p:txBody>
          <a:bodyPr vert="horz" lIns="91440" tIns="45720" rIns="91440" bIns="45720" rtlCol="0" anchor="ctr"/>
          <a:lstStyle>
            <a:lvl1pPr algn="ctr">
              <a:defRPr sz="378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20340300" y="40040601"/>
            <a:ext cx="6480096" cy="2300034"/>
          </a:xfrm>
          <a:prstGeom prst="rect">
            <a:avLst/>
          </a:prstGeom>
        </p:spPr>
        <p:txBody>
          <a:bodyPr vert="horz" lIns="91440" tIns="45720" rIns="91440" bIns="45720" rtlCol="0" anchor="ctr"/>
          <a:lstStyle>
            <a:lvl1pPr algn="r">
              <a:defRPr sz="3780">
                <a:solidFill>
                  <a:schemeClr val="tx1">
                    <a:tint val="75000"/>
                  </a:schemeClr>
                </a:solidFill>
              </a:defRPr>
            </a:lvl1pPr>
          </a:lstStyle>
          <a:p>
            <a:fld id="{5B15DD23-1A6A-482C-8C69-0CF5162DCF66}" type="slidenum">
              <a:rPr lang="pt-BR" smtClean="0"/>
              <a:t>‹nº›</a:t>
            </a:fld>
            <a:endParaRPr lang="pt-BR"/>
          </a:p>
        </p:txBody>
      </p:sp>
    </p:spTree>
    <p:extLst>
      <p:ext uri="{BB962C8B-B14F-4D97-AF65-F5344CB8AC3E}">
        <p14:creationId xmlns:p14="http://schemas.microsoft.com/office/powerpoint/2010/main" val="2731250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880086" rtl="0" eaLnBrk="1" latinLnBrk="0" hangingPunct="1">
        <a:lnSpc>
          <a:spcPct val="90000"/>
        </a:lnSpc>
        <a:spcBef>
          <a:spcPct val="0"/>
        </a:spcBef>
        <a:buNone/>
        <a:defRPr sz="13859" kern="1200">
          <a:solidFill>
            <a:schemeClr val="tx1"/>
          </a:solidFill>
          <a:latin typeface="+mj-lt"/>
          <a:ea typeface="+mj-ea"/>
          <a:cs typeface="+mj-cs"/>
        </a:defRPr>
      </a:lvl1pPr>
    </p:titleStyle>
    <p:bodyStyle>
      <a:lvl1pPr marL="720021" indent="-720021" algn="l" defTabSz="2880086" rtl="0" eaLnBrk="1" latinLnBrk="0" hangingPunct="1">
        <a:lnSpc>
          <a:spcPct val="90000"/>
        </a:lnSpc>
        <a:spcBef>
          <a:spcPts val="3150"/>
        </a:spcBef>
        <a:buFont typeface="Arial" panose="020B0604020202020204" pitchFamily="34" charset="0"/>
        <a:buChar char="•"/>
        <a:defRPr sz="8819" kern="1200">
          <a:solidFill>
            <a:schemeClr val="tx1"/>
          </a:solidFill>
          <a:latin typeface="+mn-lt"/>
          <a:ea typeface="+mn-ea"/>
          <a:cs typeface="+mn-cs"/>
        </a:defRPr>
      </a:lvl1pPr>
      <a:lvl2pPr marL="2160064" indent="-720021" algn="l" defTabSz="2880086" rtl="0" eaLnBrk="1" latinLnBrk="0" hangingPunct="1">
        <a:lnSpc>
          <a:spcPct val="90000"/>
        </a:lnSpc>
        <a:spcBef>
          <a:spcPts val="1575"/>
        </a:spcBef>
        <a:buFont typeface="Arial" panose="020B0604020202020204" pitchFamily="34" charset="0"/>
        <a:buChar char="•"/>
        <a:defRPr sz="7559" kern="1200">
          <a:solidFill>
            <a:schemeClr val="tx1"/>
          </a:solidFill>
          <a:latin typeface="+mn-lt"/>
          <a:ea typeface="+mn-ea"/>
          <a:cs typeface="+mn-cs"/>
        </a:defRPr>
      </a:lvl2pPr>
      <a:lvl3pPr marL="3600107" indent="-720021" algn="l" defTabSz="2880086" rtl="0" eaLnBrk="1" latinLnBrk="0" hangingPunct="1">
        <a:lnSpc>
          <a:spcPct val="90000"/>
        </a:lnSpc>
        <a:spcBef>
          <a:spcPts val="1575"/>
        </a:spcBef>
        <a:buFont typeface="Arial" panose="020B0604020202020204" pitchFamily="34" charset="0"/>
        <a:buChar char="•"/>
        <a:defRPr sz="6299" kern="1200">
          <a:solidFill>
            <a:schemeClr val="tx1"/>
          </a:solidFill>
          <a:latin typeface="+mn-lt"/>
          <a:ea typeface="+mn-ea"/>
          <a:cs typeface="+mn-cs"/>
        </a:defRPr>
      </a:lvl3pPr>
      <a:lvl4pPr marL="5040150"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4pPr>
      <a:lvl5pPr marL="6480193"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5pPr>
      <a:lvl6pPr marL="7920236"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6pPr>
      <a:lvl7pPr marL="9360278"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7pPr>
      <a:lvl8pPr marL="10800321"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8pPr>
      <a:lvl9pPr marL="12240364"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9pPr>
    </p:bodyStyle>
    <p:otherStyle>
      <a:defPPr>
        <a:defRPr lang="en-US"/>
      </a:defPPr>
      <a:lvl1pPr marL="0" algn="l" defTabSz="2880086" rtl="0" eaLnBrk="1" latinLnBrk="0" hangingPunct="1">
        <a:defRPr sz="5669" kern="1200">
          <a:solidFill>
            <a:schemeClr val="tx1"/>
          </a:solidFill>
          <a:latin typeface="+mn-lt"/>
          <a:ea typeface="+mn-ea"/>
          <a:cs typeface="+mn-cs"/>
        </a:defRPr>
      </a:lvl1pPr>
      <a:lvl2pPr marL="1440043" algn="l" defTabSz="2880086" rtl="0" eaLnBrk="1" latinLnBrk="0" hangingPunct="1">
        <a:defRPr sz="5669" kern="1200">
          <a:solidFill>
            <a:schemeClr val="tx1"/>
          </a:solidFill>
          <a:latin typeface="+mn-lt"/>
          <a:ea typeface="+mn-ea"/>
          <a:cs typeface="+mn-cs"/>
        </a:defRPr>
      </a:lvl2pPr>
      <a:lvl3pPr marL="2880086" algn="l" defTabSz="2880086" rtl="0" eaLnBrk="1" latinLnBrk="0" hangingPunct="1">
        <a:defRPr sz="5669" kern="1200">
          <a:solidFill>
            <a:schemeClr val="tx1"/>
          </a:solidFill>
          <a:latin typeface="+mn-lt"/>
          <a:ea typeface="+mn-ea"/>
          <a:cs typeface="+mn-cs"/>
        </a:defRPr>
      </a:lvl3pPr>
      <a:lvl4pPr marL="4320129" algn="l" defTabSz="2880086" rtl="0" eaLnBrk="1" latinLnBrk="0" hangingPunct="1">
        <a:defRPr sz="5669" kern="1200">
          <a:solidFill>
            <a:schemeClr val="tx1"/>
          </a:solidFill>
          <a:latin typeface="+mn-lt"/>
          <a:ea typeface="+mn-ea"/>
          <a:cs typeface="+mn-cs"/>
        </a:defRPr>
      </a:lvl4pPr>
      <a:lvl5pPr marL="5760171" algn="l" defTabSz="2880086" rtl="0" eaLnBrk="1" latinLnBrk="0" hangingPunct="1">
        <a:defRPr sz="5669" kern="1200">
          <a:solidFill>
            <a:schemeClr val="tx1"/>
          </a:solidFill>
          <a:latin typeface="+mn-lt"/>
          <a:ea typeface="+mn-ea"/>
          <a:cs typeface="+mn-cs"/>
        </a:defRPr>
      </a:lvl5pPr>
      <a:lvl6pPr marL="7200214" algn="l" defTabSz="2880086" rtl="0" eaLnBrk="1" latinLnBrk="0" hangingPunct="1">
        <a:defRPr sz="5669" kern="1200">
          <a:solidFill>
            <a:schemeClr val="tx1"/>
          </a:solidFill>
          <a:latin typeface="+mn-lt"/>
          <a:ea typeface="+mn-ea"/>
          <a:cs typeface="+mn-cs"/>
        </a:defRPr>
      </a:lvl6pPr>
      <a:lvl7pPr marL="8640257" algn="l" defTabSz="2880086" rtl="0" eaLnBrk="1" latinLnBrk="0" hangingPunct="1">
        <a:defRPr sz="5669" kern="1200">
          <a:solidFill>
            <a:schemeClr val="tx1"/>
          </a:solidFill>
          <a:latin typeface="+mn-lt"/>
          <a:ea typeface="+mn-ea"/>
          <a:cs typeface="+mn-cs"/>
        </a:defRPr>
      </a:lvl7pPr>
      <a:lvl8pPr marL="10080300" algn="l" defTabSz="2880086" rtl="0" eaLnBrk="1" latinLnBrk="0" hangingPunct="1">
        <a:defRPr sz="5669" kern="1200">
          <a:solidFill>
            <a:schemeClr val="tx1"/>
          </a:solidFill>
          <a:latin typeface="+mn-lt"/>
          <a:ea typeface="+mn-ea"/>
          <a:cs typeface="+mn-cs"/>
        </a:defRPr>
      </a:lvl8pPr>
      <a:lvl9pPr marL="11520343" algn="l" defTabSz="2880086" rtl="0" eaLnBrk="1" latinLnBrk="0" hangingPunct="1">
        <a:defRPr sz="56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tângulo 74">
            <a:extLst>
              <a:ext uri="{FF2B5EF4-FFF2-40B4-BE49-F238E27FC236}">
                <a16:creationId xmlns:a16="http://schemas.microsoft.com/office/drawing/2014/main" id="{6BB6C9D2-DD50-4268-A58A-DE8C12D52632}"/>
              </a:ext>
            </a:extLst>
          </p:cNvPr>
          <p:cNvSpPr/>
          <p:nvPr/>
        </p:nvSpPr>
        <p:spPr>
          <a:xfrm>
            <a:off x="0" y="0"/>
            <a:ext cx="28800425" cy="43200638"/>
          </a:xfrm>
          <a:prstGeom prst="rect">
            <a:avLst/>
          </a:prstGeom>
          <a:solidFill>
            <a:srgbClr val="FFFFE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Cantos Arredondados 3">
            <a:extLst>
              <a:ext uri="{FF2B5EF4-FFF2-40B4-BE49-F238E27FC236}">
                <a16:creationId xmlns:a16="http://schemas.microsoft.com/office/drawing/2014/main" id="{726E81E6-D8D3-41C7-A769-650E96E6B6B8}"/>
              </a:ext>
            </a:extLst>
          </p:cNvPr>
          <p:cNvSpPr/>
          <p:nvPr/>
        </p:nvSpPr>
        <p:spPr>
          <a:xfrm>
            <a:off x="0" y="0"/>
            <a:ext cx="28800425" cy="6045319"/>
          </a:xfrm>
          <a:prstGeom prst="roundRect">
            <a:avLst>
              <a:gd name="adj" fmla="val 1064"/>
            </a:avLst>
          </a:prstGeom>
          <a:solidFill>
            <a:srgbClr val="4B543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Cantos Superiores Arredondados 5">
            <a:extLst>
              <a:ext uri="{FF2B5EF4-FFF2-40B4-BE49-F238E27FC236}">
                <a16:creationId xmlns:a16="http://schemas.microsoft.com/office/drawing/2014/main" id="{9F5703CA-7318-45D1-BB75-D34BADB718CC}"/>
              </a:ext>
            </a:extLst>
          </p:cNvPr>
          <p:cNvSpPr/>
          <p:nvPr/>
        </p:nvSpPr>
        <p:spPr>
          <a:xfrm rot="10800000">
            <a:off x="-2" y="5795523"/>
            <a:ext cx="28800425" cy="1561458"/>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CaixaDeTexto 29">
            <a:extLst>
              <a:ext uri="{FF2B5EF4-FFF2-40B4-BE49-F238E27FC236}">
                <a16:creationId xmlns:a16="http://schemas.microsoft.com/office/drawing/2014/main" id="{307079E0-9A51-4BC8-977C-D47300D1BD23}"/>
              </a:ext>
            </a:extLst>
          </p:cNvPr>
          <p:cNvSpPr txBox="1"/>
          <p:nvPr/>
        </p:nvSpPr>
        <p:spPr>
          <a:xfrm>
            <a:off x="1275734" y="8088523"/>
            <a:ext cx="4682614" cy="900246"/>
          </a:xfrm>
          <a:prstGeom prst="rect">
            <a:avLst/>
          </a:prstGeom>
          <a:noFill/>
        </p:spPr>
        <p:txBody>
          <a:bodyPr wrap="square">
            <a:spAutoFit/>
          </a:bodyPr>
          <a:lstStyle/>
          <a:p>
            <a:pPr>
              <a:lnSpc>
                <a:spcPts val="6324"/>
              </a:lnSpc>
            </a:pPr>
            <a:r>
              <a:rPr lang="en-US" sz="6000" dirty="0">
                <a:latin typeface="Livvic Bold"/>
              </a:rPr>
              <a:t>INTROD</a:t>
            </a:r>
            <a:r>
              <a:rPr lang="en-US" sz="5400" dirty="0">
                <a:latin typeface="Livvic Bold"/>
              </a:rPr>
              <a:t>U</a:t>
            </a:r>
            <a:r>
              <a:rPr lang="en-US" sz="6000" dirty="0">
                <a:latin typeface="Livvic Bold"/>
              </a:rPr>
              <a:t>ÇÃO</a:t>
            </a:r>
          </a:p>
        </p:txBody>
      </p:sp>
      <p:sp>
        <p:nvSpPr>
          <p:cNvPr id="31" name="TextBox 16">
            <a:extLst>
              <a:ext uri="{FF2B5EF4-FFF2-40B4-BE49-F238E27FC236}">
                <a16:creationId xmlns:a16="http://schemas.microsoft.com/office/drawing/2014/main" id="{413550C7-B8EE-4D80-BFAF-778D410D9B60}"/>
              </a:ext>
            </a:extLst>
          </p:cNvPr>
          <p:cNvSpPr txBox="1"/>
          <p:nvPr/>
        </p:nvSpPr>
        <p:spPr>
          <a:xfrm>
            <a:off x="1275735" y="9568903"/>
            <a:ext cx="11881532" cy="3617016"/>
          </a:xfrm>
          <a:prstGeom prst="rect">
            <a:avLst/>
          </a:prstGeom>
        </p:spPr>
        <p:txBody>
          <a:bodyPr wrap="square" lIns="0" tIns="0" rIns="0" bIns="0" rtlCol="0" anchor="t">
            <a:spAutoFit/>
          </a:bodyPr>
          <a:lstStyle/>
          <a:p>
            <a:pPr algn="just">
              <a:lnSpc>
                <a:spcPct val="150000"/>
              </a:lnSpc>
              <a:spcBef>
                <a:spcPct val="0"/>
              </a:spcBef>
            </a:pPr>
            <a:r>
              <a:rPr lang="pt-BR" sz="3200" b="0" i="0" dirty="0">
                <a:solidFill>
                  <a:srgbClr val="212529"/>
                </a:solidFill>
                <a:effectLst/>
                <a:latin typeface="Livvic"/>
              </a:rPr>
              <a:t>LOREM IPSUM DOLOR SIT AMET. UT ENIM MAXIME ET OFFICIA IURE QUO DOLOREMQUE ULLAM ET NOSTRUM LIBERO. SED ELIGENDI GALISUM ET EXERCITATIONEM NOSTRUM AUT QUAM ULLAM. ET MINUS IPSUM ET BLANDITIIS NATUS AUT ENIM ACCUSAMUS AUT MAGNI DOLOREM.</a:t>
            </a:r>
            <a:endParaRPr lang="en-US" sz="3000" dirty="0">
              <a:solidFill>
                <a:srgbClr val="000000"/>
              </a:solidFill>
              <a:latin typeface="Livvic"/>
            </a:endParaRPr>
          </a:p>
        </p:txBody>
      </p:sp>
      <p:sp>
        <p:nvSpPr>
          <p:cNvPr id="32" name="CaixaDeTexto 31">
            <a:extLst>
              <a:ext uri="{FF2B5EF4-FFF2-40B4-BE49-F238E27FC236}">
                <a16:creationId xmlns:a16="http://schemas.microsoft.com/office/drawing/2014/main" id="{E4ABC846-F028-4807-A0AD-89F1BA2C4385}"/>
              </a:ext>
            </a:extLst>
          </p:cNvPr>
          <p:cNvSpPr txBox="1"/>
          <p:nvPr/>
        </p:nvSpPr>
        <p:spPr>
          <a:xfrm>
            <a:off x="1284162" y="21897219"/>
            <a:ext cx="15557156" cy="900246"/>
          </a:xfrm>
          <a:prstGeom prst="rect">
            <a:avLst/>
          </a:prstGeom>
          <a:noFill/>
        </p:spPr>
        <p:txBody>
          <a:bodyPr wrap="square">
            <a:spAutoFit/>
          </a:bodyPr>
          <a:lstStyle/>
          <a:p>
            <a:pPr>
              <a:lnSpc>
                <a:spcPts val="6324"/>
              </a:lnSpc>
            </a:pPr>
            <a:r>
              <a:rPr lang="en-US" sz="6000" dirty="0">
                <a:latin typeface="Livvic Bold"/>
              </a:rPr>
              <a:t>RESULTADOS E DISCUSSÃO</a:t>
            </a:r>
          </a:p>
        </p:txBody>
      </p:sp>
      <p:sp>
        <p:nvSpPr>
          <p:cNvPr id="33" name="TextBox 16">
            <a:extLst>
              <a:ext uri="{FF2B5EF4-FFF2-40B4-BE49-F238E27FC236}">
                <a16:creationId xmlns:a16="http://schemas.microsoft.com/office/drawing/2014/main" id="{FDF2E4B9-7ED7-49D6-9CE2-1022F82A0479}"/>
              </a:ext>
            </a:extLst>
          </p:cNvPr>
          <p:cNvSpPr txBox="1"/>
          <p:nvPr/>
        </p:nvSpPr>
        <p:spPr>
          <a:xfrm>
            <a:off x="1461276" y="16449115"/>
            <a:ext cx="11695991" cy="3617016"/>
          </a:xfrm>
          <a:prstGeom prst="rect">
            <a:avLst/>
          </a:prstGeom>
        </p:spPr>
        <p:txBody>
          <a:bodyPr wrap="square" lIns="0" tIns="0" rIns="0" bIns="0" rtlCol="0" anchor="t">
            <a:spAutoFit/>
          </a:bodyPr>
          <a:lstStyle/>
          <a:p>
            <a:pPr algn="just">
              <a:lnSpc>
                <a:spcPct val="150000"/>
              </a:lnSpc>
              <a:spcBef>
                <a:spcPct val="0"/>
              </a:spcBef>
            </a:pPr>
            <a:r>
              <a:rPr lang="pt-BR" sz="3200" b="0" i="0" dirty="0">
                <a:solidFill>
                  <a:srgbClr val="212529"/>
                </a:solidFill>
                <a:effectLst/>
                <a:latin typeface="Livvic"/>
                <a:cs typeface="Times New Roman" panose="02020603050405020304" pitchFamily="18" charset="0"/>
              </a:rPr>
              <a:t>LOREM IPSUM DOLOR SIT AMET. UT ENIM MAXIME ET OFFICIA IURE QUO DOLOREMQUE ULLAM ET NOSTRUM LIBERO. SED ELIGENDI GALISUM ET EXERCITATIONEM NOSTRUM AUT QUAM ULLAM. ET MINUS IPSUM ET BLANDITIIS NATUS AUT ENIM ACCUSAMUS AUT MAGNI DOLOREM.</a:t>
            </a:r>
            <a:r>
              <a:rPr lang="pt-BR" sz="3200" b="0" i="0" dirty="0">
                <a:solidFill>
                  <a:srgbClr val="000000"/>
                </a:solidFill>
                <a:effectLst/>
                <a:latin typeface="Livvic"/>
                <a:cs typeface="Times New Roman" panose="02020603050405020304" pitchFamily="18" charset="0"/>
              </a:rPr>
              <a:t>. </a:t>
            </a:r>
            <a:endParaRPr lang="en-US" sz="3200" dirty="0">
              <a:solidFill>
                <a:srgbClr val="000000"/>
              </a:solidFill>
              <a:latin typeface="Livvic"/>
              <a:cs typeface="Times New Roman" panose="02020603050405020304" pitchFamily="18" charset="0"/>
            </a:endParaRPr>
          </a:p>
        </p:txBody>
      </p:sp>
      <p:sp>
        <p:nvSpPr>
          <p:cNvPr id="34" name="CaixaDeTexto 33">
            <a:extLst>
              <a:ext uri="{FF2B5EF4-FFF2-40B4-BE49-F238E27FC236}">
                <a16:creationId xmlns:a16="http://schemas.microsoft.com/office/drawing/2014/main" id="{D57042BB-B3E3-44F1-AC1B-2E78D40B59E5}"/>
              </a:ext>
            </a:extLst>
          </p:cNvPr>
          <p:cNvSpPr txBox="1"/>
          <p:nvPr/>
        </p:nvSpPr>
        <p:spPr>
          <a:xfrm>
            <a:off x="1284162" y="15035111"/>
            <a:ext cx="15557156" cy="900246"/>
          </a:xfrm>
          <a:prstGeom prst="rect">
            <a:avLst/>
          </a:prstGeom>
          <a:noFill/>
        </p:spPr>
        <p:txBody>
          <a:bodyPr wrap="square">
            <a:spAutoFit/>
          </a:bodyPr>
          <a:lstStyle/>
          <a:p>
            <a:pPr>
              <a:lnSpc>
                <a:spcPts val="6324"/>
              </a:lnSpc>
            </a:pPr>
            <a:r>
              <a:rPr lang="en-US" sz="6000" dirty="0">
                <a:latin typeface="Livvic Bold"/>
              </a:rPr>
              <a:t>MATERIAIS E MÉTODOS</a:t>
            </a:r>
          </a:p>
        </p:txBody>
      </p:sp>
      <p:sp>
        <p:nvSpPr>
          <p:cNvPr id="35" name="TextBox 16">
            <a:extLst>
              <a:ext uri="{FF2B5EF4-FFF2-40B4-BE49-F238E27FC236}">
                <a16:creationId xmlns:a16="http://schemas.microsoft.com/office/drawing/2014/main" id="{DBFB7A71-945F-4E89-B158-5EA5B48928EE}"/>
              </a:ext>
            </a:extLst>
          </p:cNvPr>
          <p:cNvSpPr txBox="1"/>
          <p:nvPr/>
        </p:nvSpPr>
        <p:spPr>
          <a:xfrm>
            <a:off x="1275734" y="23328657"/>
            <a:ext cx="11873105" cy="3617016"/>
          </a:xfrm>
          <a:prstGeom prst="rect">
            <a:avLst/>
          </a:prstGeom>
        </p:spPr>
        <p:txBody>
          <a:bodyPr wrap="square" lIns="0" tIns="0" rIns="0" bIns="0" rtlCol="0" anchor="t">
            <a:spAutoFit/>
          </a:bodyPr>
          <a:lstStyle/>
          <a:p>
            <a:pPr algn="just">
              <a:lnSpc>
                <a:spcPct val="150000"/>
              </a:lnSpc>
              <a:spcBef>
                <a:spcPct val="0"/>
              </a:spcBef>
            </a:pPr>
            <a:r>
              <a:rPr lang="pt-BR" sz="3200" b="0" i="0" dirty="0">
                <a:solidFill>
                  <a:srgbClr val="212529"/>
                </a:solidFill>
                <a:effectLst/>
                <a:latin typeface="Livvic"/>
                <a:cs typeface="Times New Roman" panose="02020603050405020304" pitchFamily="18" charset="0"/>
              </a:rPr>
              <a:t>LOREM IPSUM DOLOR SIT AMET. UT ENIM MAXIME ET OFFICIA IURE QUO DOLOREMQUE ULLAM ET NOSTRUM LIBERO. SED ELIGENDI GALISUM ET EXERCITATIONEM NOSTRUM AUT QUAM ULLAM. ET MINUS IPSUM ET BLANDITIIS NATUS AUT ENIM ACCUSAMUS AUT MAGNI DOLOREM.</a:t>
            </a:r>
            <a:endParaRPr lang="en-US" sz="3200" dirty="0">
              <a:solidFill>
                <a:srgbClr val="000000"/>
              </a:solidFill>
              <a:latin typeface="Livvic"/>
              <a:cs typeface="Times New Roman" panose="02020603050405020304" pitchFamily="18" charset="0"/>
            </a:endParaRPr>
          </a:p>
        </p:txBody>
      </p:sp>
      <p:sp>
        <p:nvSpPr>
          <p:cNvPr id="38" name="TextBox 15">
            <a:extLst>
              <a:ext uri="{FF2B5EF4-FFF2-40B4-BE49-F238E27FC236}">
                <a16:creationId xmlns:a16="http://schemas.microsoft.com/office/drawing/2014/main" id="{9700622C-7373-4576-A660-1B4DD19A2912}"/>
              </a:ext>
            </a:extLst>
          </p:cNvPr>
          <p:cNvSpPr txBox="1"/>
          <p:nvPr/>
        </p:nvSpPr>
        <p:spPr>
          <a:xfrm>
            <a:off x="3052704" y="34165569"/>
            <a:ext cx="7330010" cy="240450"/>
          </a:xfrm>
          <a:prstGeom prst="rect">
            <a:avLst/>
          </a:prstGeom>
        </p:spPr>
        <p:txBody>
          <a:bodyPr wrap="square" lIns="0" tIns="0" rIns="0" bIns="0" rtlCol="0" anchor="t">
            <a:spAutoFit/>
          </a:bodyPr>
          <a:lstStyle/>
          <a:p>
            <a:pPr algn="ctr">
              <a:lnSpc>
                <a:spcPts val="1955"/>
              </a:lnSpc>
              <a:spcBef>
                <a:spcPct val="0"/>
              </a:spcBef>
            </a:pPr>
            <a:r>
              <a:rPr lang="en-US" sz="1600" dirty="0" err="1">
                <a:latin typeface="Times New Roman" panose="02020603050405020304" pitchFamily="18" charset="0"/>
                <a:cs typeface="Times New Roman" panose="02020603050405020304" pitchFamily="18" charset="0"/>
              </a:rPr>
              <a:t>Imagem</a:t>
            </a:r>
            <a:r>
              <a:rPr lang="en-US" sz="1600" dirty="0">
                <a:latin typeface="Times New Roman" panose="02020603050405020304" pitchFamily="18" charset="0"/>
                <a:cs typeface="Times New Roman" panose="02020603050405020304" pitchFamily="18" charset="0"/>
              </a:rPr>
              <a:t> 1 </a:t>
            </a:r>
          </a:p>
        </p:txBody>
      </p:sp>
      <p:sp>
        <p:nvSpPr>
          <p:cNvPr id="41" name="TextBox 16">
            <a:extLst>
              <a:ext uri="{FF2B5EF4-FFF2-40B4-BE49-F238E27FC236}">
                <a16:creationId xmlns:a16="http://schemas.microsoft.com/office/drawing/2014/main" id="{238D5D6C-CD1B-40E9-8CA7-CD9D1B7FE2F8}"/>
              </a:ext>
            </a:extLst>
          </p:cNvPr>
          <p:cNvSpPr txBox="1"/>
          <p:nvPr/>
        </p:nvSpPr>
        <p:spPr>
          <a:xfrm>
            <a:off x="15064721" y="9567957"/>
            <a:ext cx="11881531" cy="3617016"/>
          </a:xfrm>
          <a:prstGeom prst="rect">
            <a:avLst/>
          </a:prstGeom>
        </p:spPr>
        <p:txBody>
          <a:bodyPr wrap="square" lIns="0" tIns="0" rIns="0" bIns="0" rtlCol="0" anchor="t">
            <a:spAutoFit/>
          </a:bodyPr>
          <a:lstStyle/>
          <a:p>
            <a:pPr algn="just">
              <a:lnSpc>
                <a:spcPct val="150000"/>
              </a:lnSpc>
              <a:spcBef>
                <a:spcPct val="0"/>
              </a:spcBef>
            </a:pPr>
            <a:r>
              <a:rPr lang="pt-BR" sz="3200" b="0" i="0" dirty="0">
                <a:solidFill>
                  <a:srgbClr val="212529"/>
                </a:solidFill>
                <a:effectLst/>
                <a:latin typeface="Livvic"/>
              </a:rPr>
              <a:t>LOREM IPSUM DOLOR SIT AMET. UT ENIM MAXIME ET OFFICIA IURE QUO DOLOREMQUE ULLAM ET NOSTRUM LIBERO. SED ELIGENDI GALISUM ET EXERCITATIONEM NOSTRUM AUT QUAM ULLAM. ET MINUS IPSUM ET BLANDITIIS NATUS AUT ENIM ACCUSAMUS AUT MAGNI DOLOREM.</a:t>
            </a:r>
            <a:endParaRPr lang="en-US" sz="3200" dirty="0">
              <a:solidFill>
                <a:srgbClr val="000000"/>
              </a:solidFill>
              <a:latin typeface="Livvic"/>
            </a:endParaRPr>
          </a:p>
        </p:txBody>
      </p:sp>
      <p:sp>
        <p:nvSpPr>
          <p:cNvPr id="49" name="CaixaDeTexto 48">
            <a:extLst>
              <a:ext uri="{FF2B5EF4-FFF2-40B4-BE49-F238E27FC236}">
                <a16:creationId xmlns:a16="http://schemas.microsoft.com/office/drawing/2014/main" id="{BE4B648D-CAEE-49A2-ABC7-D361ECFB1593}"/>
              </a:ext>
            </a:extLst>
          </p:cNvPr>
          <p:cNvSpPr txBox="1"/>
          <p:nvPr/>
        </p:nvSpPr>
        <p:spPr>
          <a:xfrm>
            <a:off x="18573539" y="36059884"/>
            <a:ext cx="7880975" cy="1490152"/>
          </a:xfrm>
          <a:prstGeom prst="rect">
            <a:avLst/>
          </a:prstGeom>
          <a:noFill/>
        </p:spPr>
        <p:txBody>
          <a:bodyPr wrap="square">
            <a:spAutoFit/>
          </a:bodyPr>
          <a:lstStyle/>
          <a:p>
            <a:pPr>
              <a:lnSpc>
                <a:spcPts val="4599"/>
              </a:lnSpc>
            </a:pPr>
            <a:r>
              <a:rPr lang="en-US" sz="6000" dirty="0">
                <a:latin typeface="Livvic Bold"/>
              </a:rPr>
              <a:t>AGRADECIMENTOS</a:t>
            </a:r>
          </a:p>
          <a:p>
            <a:pPr>
              <a:lnSpc>
                <a:spcPts val="6324"/>
              </a:lnSpc>
            </a:pPr>
            <a:endParaRPr lang="en-US" sz="6000" dirty="0">
              <a:latin typeface="Livvic Bold"/>
            </a:endParaRPr>
          </a:p>
        </p:txBody>
      </p:sp>
      <p:sp>
        <p:nvSpPr>
          <p:cNvPr id="53" name="Retângulo 52">
            <a:extLst>
              <a:ext uri="{FF2B5EF4-FFF2-40B4-BE49-F238E27FC236}">
                <a16:creationId xmlns:a16="http://schemas.microsoft.com/office/drawing/2014/main" id="{761972C0-DC28-463C-9794-3F35A23B2AF8}"/>
              </a:ext>
            </a:extLst>
          </p:cNvPr>
          <p:cNvSpPr/>
          <p:nvPr/>
        </p:nvSpPr>
        <p:spPr>
          <a:xfrm>
            <a:off x="1859959" y="28997133"/>
            <a:ext cx="9715500" cy="44762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4" name="Retângulo 53">
            <a:extLst>
              <a:ext uri="{FF2B5EF4-FFF2-40B4-BE49-F238E27FC236}">
                <a16:creationId xmlns:a16="http://schemas.microsoft.com/office/drawing/2014/main" id="{C330311D-63BE-409C-8C21-EA6F7C5AC3E5}"/>
              </a:ext>
            </a:extLst>
          </p:cNvPr>
          <p:cNvSpPr/>
          <p:nvPr/>
        </p:nvSpPr>
        <p:spPr>
          <a:xfrm>
            <a:off x="1859959" y="36556550"/>
            <a:ext cx="9715500" cy="44762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5" name="TextBox 15">
            <a:extLst>
              <a:ext uri="{FF2B5EF4-FFF2-40B4-BE49-F238E27FC236}">
                <a16:creationId xmlns:a16="http://schemas.microsoft.com/office/drawing/2014/main" id="{EDA9B99A-136B-42E6-A247-E7B6E353E997}"/>
              </a:ext>
            </a:extLst>
          </p:cNvPr>
          <p:cNvSpPr txBox="1"/>
          <p:nvPr/>
        </p:nvSpPr>
        <p:spPr>
          <a:xfrm>
            <a:off x="3052704" y="41314946"/>
            <a:ext cx="7330010" cy="240450"/>
          </a:xfrm>
          <a:prstGeom prst="rect">
            <a:avLst/>
          </a:prstGeom>
        </p:spPr>
        <p:txBody>
          <a:bodyPr wrap="square" lIns="0" tIns="0" rIns="0" bIns="0" rtlCol="0" anchor="t">
            <a:spAutoFit/>
          </a:bodyPr>
          <a:lstStyle/>
          <a:p>
            <a:pPr algn="ctr">
              <a:lnSpc>
                <a:spcPts val="1955"/>
              </a:lnSpc>
              <a:spcBef>
                <a:spcPct val="0"/>
              </a:spcBef>
            </a:pPr>
            <a:r>
              <a:rPr lang="en-US" sz="1600" dirty="0" err="1">
                <a:latin typeface="Times New Roman" panose="02020603050405020304" pitchFamily="18" charset="0"/>
                <a:cs typeface="Times New Roman" panose="02020603050405020304" pitchFamily="18" charset="0"/>
              </a:rPr>
              <a:t>Imagem</a:t>
            </a:r>
            <a:r>
              <a:rPr lang="en-US" sz="1600" dirty="0">
                <a:latin typeface="Times New Roman" panose="02020603050405020304" pitchFamily="18" charset="0"/>
                <a:cs typeface="Times New Roman" panose="02020603050405020304" pitchFamily="18" charset="0"/>
              </a:rPr>
              <a:t> 1</a:t>
            </a:r>
          </a:p>
        </p:txBody>
      </p:sp>
      <p:sp>
        <p:nvSpPr>
          <p:cNvPr id="56" name="CaixaDeTexto 55">
            <a:extLst>
              <a:ext uri="{FF2B5EF4-FFF2-40B4-BE49-F238E27FC236}">
                <a16:creationId xmlns:a16="http://schemas.microsoft.com/office/drawing/2014/main" id="{186315A6-9373-409E-89AF-7DD8F9B5FAAA}"/>
              </a:ext>
            </a:extLst>
          </p:cNvPr>
          <p:cNvSpPr txBox="1"/>
          <p:nvPr/>
        </p:nvSpPr>
        <p:spPr>
          <a:xfrm>
            <a:off x="15109617" y="8088523"/>
            <a:ext cx="4682614" cy="900246"/>
          </a:xfrm>
          <a:prstGeom prst="rect">
            <a:avLst/>
          </a:prstGeom>
          <a:noFill/>
        </p:spPr>
        <p:txBody>
          <a:bodyPr wrap="square">
            <a:spAutoFit/>
          </a:bodyPr>
          <a:lstStyle/>
          <a:p>
            <a:pPr>
              <a:lnSpc>
                <a:spcPts val="6324"/>
              </a:lnSpc>
            </a:pPr>
            <a:r>
              <a:rPr lang="en-US" sz="6000" dirty="0">
                <a:latin typeface="Livvic Bold"/>
              </a:rPr>
              <a:t>CONCLUSÕES</a:t>
            </a:r>
          </a:p>
        </p:txBody>
      </p:sp>
      <p:sp>
        <p:nvSpPr>
          <p:cNvPr id="57" name="Retângulo: Cantos Arredondados 56">
            <a:extLst>
              <a:ext uri="{FF2B5EF4-FFF2-40B4-BE49-F238E27FC236}">
                <a16:creationId xmlns:a16="http://schemas.microsoft.com/office/drawing/2014/main" id="{89A2FFD7-2DD7-40C0-A581-7D7A8E78CC04}"/>
              </a:ext>
            </a:extLst>
          </p:cNvPr>
          <p:cNvSpPr/>
          <p:nvPr/>
        </p:nvSpPr>
        <p:spPr>
          <a:xfrm>
            <a:off x="16151470" y="14782879"/>
            <a:ext cx="4218038" cy="40410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8" name="Retângulo: Cantos Arredondados 57">
            <a:extLst>
              <a:ext uri="{FF2B5EF4-FFF2-40B4-BE49-F238E27FC236}">
                <a16:creationId xmlns:a16="http://schemas.microsoft.com/office/drawing/2014/main" id="{6216AD76-0856-4015-B039-B3F8AC64660E}"/>
              </a:ext>
            </a:extLst>
          </p:cNvPr>
          <p:cNvSpPr/>
          <p:nvPr/>
        </p:nvSpPr>
        <p:spPr>
          <a:xfrm>
            <a:off x="23494835" y="14774328"/>
            <a:ext cx="4218038" cy="40410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9" name="Retângulo: Cantos Arredondados 58">
            <a:extLst>
              <a:ext uri="{FF2B5EF4-FFF2-40B4-BE49-F238E27FC236}">
                <a16:creationId xmlns:a16="http://schemas.microsoft.com/office/drawing/2014/main" id="{3CB2C484-15EE-4736-A27C-CCFA73668420}"/>
              </a:ext>
            </a:extLst>
          </p:cNvPr>
          <p:cNvSpPr/>
          <p:nvPr/>
        </p:nvSpPr>
        <p:spPr>
          <a:xfrm>
            <a:off x="18475500" y="20066131"/>
            <a:ext cx="7069204" cy="67725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60" name="CaixaDeTexto 59">
            <a:extLst>
              <a:ext uri="{FF2B5EF4-FFF2-40B4-BE49-F238E27FC236}">
                <a16:creationId xmlns:a16="http://schemas.microsoft.com/office/drawing/2014/main" id="{9400099F-482E-4A31-B52D-28D884DE9487}"/>
              </a:ext>
            </a:extLst>
          </p:cNvPr>
          <p:cNvSpPr txBox="1"/>
          <p:nvPr/>
        </p:nvSpPr>
        <p:spPr>
          <a:xfrm>
            <a:off x="15109617" y="29177433"/>
            <a:ext cx="4682614" cy="900246"/>
          </a:xfrm>
          <a:prstGeom prst="rect">
            <a:avLst/>
          </a:prstGeom>
          <a:noFill/>
        </p:spPr>
        <p:txBody>
          <a:bodyPr wrap="square">
            <a:spAutoFit/>
          </a:bodyPr>
          <a:lstStyle/>
          <a:p>
            <a:pPr>
              <a:lnSpc>
                <a:spcPts val="6324"/>
              </a:lnSpc>
            </a:pPr>
            <a:r>
              <a:rPr lang="en-US" sz="6000" dirty="0">
                <a:latin typeface="Livvic Bold"/>
              </a:rPr>
              <a:t>BIBLIOGRAFIA</a:t>
            </a:r>
          </a:p>
        </p:txBody>
      </p:sp>
      <p:sp>
        <p:nvSpPr>
          <p:cNvPr id="61" name="TextBox 16">
            <a:extLst>
              <a:ext uri="{FF2B5EF4-FFF2-40B4-BE49-F238E27FC236}">
                <a16:creationId xmlns:a16="http://schemas.microsoft.com/office/drawing/2014/main" id="{CDF517ED-87AE-4948-A938-A87D6C542E95}"/>
              </a:ext>
            </a:extLst>
          </p:cNvPr>
          <p:cNvSpPr txBox="1"/>
          <p:nvPr/>
        </p:nvSpPr>
        <p:spPr>
          <a:xfrm>
            <a:off x="15109617" y="30342960"/>
            <a:ext cx="11873105" cy="3617016"/>
          </a:xfrm>
          <a:prstGeom prst="rect">
            <a:avLst/>
          </a:prstGeom>
        </p:spPr>
        <p:txBody>
          <a:bodyPr wrap="square" lIns="0" tIns="0" rIns="0" bIns="0" rtlCol="0" anchor="t">
            <a:spAutoFit/>
          </a:bodyPr>
          <a:lstStyle/>
          <a:p>
            <a:pPr algn="just">
              <a:lnSpc>
                <a:spcPct val="150000"/>
              </a:lnSpc>
              <a:spcBef>
                <a:spcPct val="0"/>
              </a:spcBef>
            </a:pPr>
            <a:r>
              <a:rPr lang="pt-BR" sz="3200" b="0" i="0" dirty="0">
                <a:solidFill>
                  <a:srgbClr val="212529"/>
                </a:solidFill>
                <a:effectLst/>
                <a:latin typeface="Livvic"/>
                <a:cs typeface="Times New Roman" panose="02020603050405020304" pitchFamily="18" charset="0"/>
              </a:rPr>
              <a:t>LOREM IPSUM DOLOR SIT AMET. UT ENIM MAXIME ET OFFICIA IURE QUO DOLOREMQUE ULLAM ET NOSTRUM LIBERO. SED ELIGENDI GALISUM ET EXERCITATIONEM NOSTRUM AUT QUAM ULLAM. ET MINUS IPSUM ET BLANDITIIS NATUS AUT ENIM ACCUSAMUS AUT MAGNI DOLOREM.</a:t>
            </a:r>
            <a:endParaRPr lang="en-US" sz="3200" dirty="0">
              <a:solidFill>
                <a:srgbClr val="000000"/>
              </a:solidFill>
              <a:latin typeface="Livvic"/>
              <a:cs typeface="Times New Roman" panose="02020603050405020304" pitchFamily="18" charset="0"/>
            </a:endParaRPr>
          </a:p>
        </p:txBody>
      </p:sp>
      <p:sp>
        <p:nvSpPr>
          <p:cNvPr id="62" name="TextBox 15">
            <a:extLst>
              <a:ext uri="{FF2B5EF4-FFF2-40B4-BE49-F238E27FC236}">
                <a16:creationId xmlns:a16="http://schemas.microsoft.com/office/drawing/2014/main" id="{DFA537DC-0FCC-45C1-BFA9-A1568BC353FE}"/>
              </a:ext>
            </a:extLst>
          </p:cNvPr>
          <p:cNvSpPr txBox="1"/>
          <p:nvPr/>
        </p:nvSpPr>
        <p:spPr>
          <a:xfrm>
            <a:off x="14810495" y="19231315"/>
            <a:ext cx="7330010" cy="240450"/>
          </a:xfrm>
          <a:prstGeom prst="rect">
            <a:avLst/>
          </a:prstGeom>
        </p:spPr>
        <p:txBody>
          <a:bodyPr wrap="square" lIns="0" tIns="0" rIns="0" bIns="0" rtlCol="0" anchor="t">
            <a:spAutoFit/>
          </a:bodyPr>
          <a:lstStyle/>
          <a:p>
            <a:pPr algn="ctr">
              <a:lnSpc>
                <a:spcPts val="1955"/>
              </a:lnSpc>
              <a:spcBef>
                <a:spcPct val="0"/>
              </a:spcBef>
            </a:pPr>
            <a:r>
              <a:rPr lang="en-US" sz="1600" dirty="0" err="1">
                <a:latin typeface="Times New Roman" panose="02020603050405020304" pitchFamily="18" charset="0"/>
                <a:cs typeface="Times New Roman" panose="02020603050405020304" pitchFamily="18" charset="0"/>
              </a:rPr>
              <a:t>Imagem</a:t>
            </a:r>
            <a:r>
              <a:rPr lang="en-US" sz="1600" dirty="0">
                <a:latin typeface="Times New Roman" panose="02020603050405020304" pitchFamily="18" charset="0"/>
                <a:cs typeface="Times New Roman" panose="02020603050405020304" pitchFamily="18" charset="0"/>
              </a:rPr>
              <a:t> 1</a:t>
            </a:r>
          </a:p>
        </p:txBody>
      </p:sp>
      <p:sp>
        <p:nvSpPr>
          <p:cNvPr id="63" name="TextBox 15">
            <a:extLst>
              <a:ext uri="{FF2B5EF4-FFF2-40B4-BE49-F238E27FC236}">
                <a16:creationId xmlns:a16="http://schemas.microsoft.com/office/drawing/2014/main" id="{17C69C5F-525C-44EF-BB19-8F71928B2C8B}"/>
              </a:ext>
            </a:extLst>
          </p:cNvPr>
          <p:cNvSpPr txBox="1"/>
          <p:nvPr/>
        </p:nvSpPr>
        <p:spPr>
          <a:xfrm>
            <a:off x="22140505" y="19286657"/>
            <a:ext cx="7330010" cy="240450"/>
          </a:xfrm>
          <a:prstGeom prst="rect">
            <a:avLst/>
          </a:prstGeom>
        </p:spPr>
        <p:txBody>
          <a:bodyPr wrap="square" lIns="0" tIns="0" rIns="0" bIns="0" rtlCol="0" anchor="t">
            <a:spAutoFit/>
          </a:bodyPr>
          <a:lstStyle/>
          <a:p>
            <a:pPr algn="ctr">
              <a:lnSpc>
                <a:spcPts val="1955"/>
              </a:lnSpc>
              <a:spcBef>
                <a:spcPct val="0"/>
              </a:spcBef>
            </a:pPr>
            <a:r>
              <a:rPr lang="en-US" sz="1600" dirty="0" err="1">
                <a:latin typeface="Times New Roman" panose="02020603050405020304" pitchFamily="18" charset="0"/>
                <a:cs typeface="Times New Roman" panose="02020603050405020304" pitchFamily="18" charset="0"/>
              </a:rPr>
              <a:t>Imagem</a:t>
            </a:r>
            <a:r>
              <a:rPr lang="en-US" sz="1600" dirty="0">
                <a:latin typeface="Times New Roman" panose="02020603050405020304" pitchFamily="18" charset="0"/>
                <a:cs typeface="Times New Roman" panose="02020603050405020304" pitchFamily="18" charset="0"/>
              </a:rPr>
              <a:t> 1</a:t>
            </a:r>
          </a:p>
        </p:txBody>
      </p:sp>
      <p:sp>
        <p:nvSpPr>
          <p:cNvPr id="64" name="TextBox 15">
            <a:extLst>
              <a:ext uri="{FF2B5EF4-FFF2-40B4-BE49-F238E27FC236}">
                <a16:creationId xmlns:a16="http://schemas.microsoft.com/office/drawing/2014/main" id="{F1A18859-8A82-48D2-B196-DCF9EFE6629C}"/>
              </a:ext>
            </a:extLst>
          </p:cNvPr>
          <p:cNvSpPr txBox="1"/>
          <p:nvPr/>
        </p:nvSpPr>
        <p:spPr>
          <a:xfrm>
            <a:off x="18475500" y="27257526"/>
            <a:ext cx="7330010" cy="240450"/>
          </a:xfrm>
          <a:prstGeom prst="rect">
            <a:avLst/>
          </a:prstGeom>
        </p:spPr>
        <p:txBody>
          <a:bodyPr wrap="square" lIns="0" tIns="0" rIns="0" bIns="0" rtlCol="0" anchor="t">
            <a:spAutoFit/>
          </a:bodyPr>
          <a:lstStyle/>
          <a:p>
            <a:pPr algn="ctr">
              <a:lnSpc>
                <a:spcPts val="1955"/>
              </a:lnSpc>
              <a:spcBef>
                <a:spcPct val="0"/>
              </a:spcBef>
            </a:pPr>
            <a:r>
              <a:rPr lang="en-US" sz="1600" dirty="0" err="1">
                <a:latin typeface="Times New Roman" panose="02020603050405020304" pitchFamily="18" charset="0"/>
                <a:cs typeface="Times New Roman" panose="02020603050405020304" pitchFamily="18" charset="0"/>
              </a:rPr>
              <a:t>Imagem</a:t>
            </a:r>
            <a:r>
              <a:rPr lang="en-US" sz="1600" dirty="0">
                <a:latin typeface="Times New Roman" panose="02020603050405020304" pitchFamily="18" charset="0"/>
                <a:cs typeface="Times New Roman" panose="02020603050405020304" pitchFamily="18" charset="0"/>
              </a:rPr>
              <a:t> 1</a:t>
            </a:r>
          </a:p>
        </p:txBody>
      </p:sp>
      <p:cxnSp>
        <p:nvCxnSpPr>
          <p:cNvPr id="66" name="Conector reto 65">
            <a:extLst>
              <a:ext uri="{FF2B5EF4-FFF2-40B4-BE49-F238E27FC236}">
                <a16:creationId xmlns:a16="http://schemas.microsoft.com/office/drawing/2014/main" id="{D1DD17E4-5A00-42BB-827E-65945D5C6B17}"/>
              </a:ext>
            </a:extLst>
          </p:cNvPr>
          <p:cNvCxnSpPr>
            <a:cxnSpLocks/>
          </p:cNvCxnSpPr>
          <p:nvPr/>
        </p:nvCxnSpPr>
        <p:spPr>
          <a:xfrm>
            <a:off x="14400212" y="8004810"/>
            <a:ext cx="0" cy="35201100"/>
          </a:xfrm>
          <a:prstGeom prst="line">
            <a:avLst/>
          </a:prstGeom>
          <a:ln w="3175"/>
        </p:spPr>
        <p:style>
          <a:lnRef idx="1">
            <a:schemeClr val="accent2"/>
          </a:lnRef>
          <a:fillRef idx="0">
            <a:schemeClr val="accent2"/>
          </a:fillRef>
          <a:effectRef idx="0">
            <a:schemeClr val="accent2"/>
          </a:effectRef>
          <a:fontRef idx="minor">
            <a:schemeClr val="tx1"/>
          </a:fontRef>
        </p:style>
      </p:cxnSp>
      <p:sp>
        <p:nvSpPr>
          <p:cNvPr id="68" name="TextBox 15">
            <a:extLst>
              <a:ext uri="{FF2B5EF4-FFF2-40B4-BE49-F238E27FC236}">
                <a16:creationId xmlns:a16="http://schemas.microsoft.com/office/drawing/2014/main" id="{686EFA8C-C9F9-4F07-AF32-7E53C8EC654C}"/>
              </a:ext>
            </a:extLst>
          </p:cNvPr>
          <p:cNvSpPr txBox="1"/>
          <p:nvPr/>
        </p:nvSpPr>
        <p:spPr>
          <a:xfrm>
            <a:off x="1116770" y="1455590"/>
            <a:ext cx="20523385" cy="448841"/>
          </a:xfrm>
          <a:prstGeom prst="rect">
            <a:avLst/>
          </a:prstGeom>
        </p:spPr>
        <p:txBody>
          <a:bodyPr wrap="square" lIns="0" tIns="0" rIns="0" bIns="0" rtlCol="0" anchor="t">
            <a:spAutoFit/>
          </a:bodyPr>
          <a:lstStyle/>
          <a:p>
            <a:pPr>
              <a:lnSpc>
                <a:spcPts val="3499"/>
              </a:lnSpc>
              <a:spcBef>
                <a:spcPct val="0"/>
              </a:spcBef>
            </a:pPr>
            <a:r>
              <a:rPr lang="en-US" sz="3000" dirty="0">
                <a:solidFill>
                  <a:schemeClr val="bg1"/>
                </a:solidFill>
                <a:latin typeface="Public Sans"/>
              </a:rPr>
              <a:t>NOME DA INSTITUIÇÃO VINCULADA </a:t>
            </a:r>
          </a:p>
        </p:txBody>
      </p:sp>
      <p:sp>
        <p:nvSpPr>
          <p:cNvPr id="69" name="TextBox 13">
            <a:extLst>
              <a:ext uri="{FF2B5EF4-FFF2-40B4-BE49-F238E27FC236}">
                <a16:creationId xmlns:a16="http://schemas.microsoft.com/office/drawing/2014/main" id="{9A460443-6D36-4BD9-9984-E31B16872EEB}"/>
              </a:ext>
            </a:extLst>
          </p:cNvPr>
          <p:cNvSpPr txBox="1"/>
          <p:nvPr/>
        </p:nvSpPr>
        <p:spPr>
          <a:xfrm>
            <a:off x="1116770" y="2707131"/>
            <a:ext cx="15183388" cy="617670"/>
          </a:xfrm>
          <a:prstGeom prst="rect">
            <a:avLst/>
          </a:prstGeom>
        </p:spPr>
        <p:txBody>
          <a:bodyPr wrap="square" lIns="0" tIns="0" rIns="0" bIns="0" rtlCol="0" anchor="t">
            <a:spAutoFit/>
          </a:bodyPr>
          <a:lstStyle/>
          <a:p>
            <a:pPr>
              <a:lnSpc>
                <a:spcPts val="4599"/>
              </a:lnSpc>
            </a:pPr>
            <a:r>
              <a:rPr lang="en-US" sz="6000" b="1" dirty="0">
                <a:solidFill>
                  <a:schemeClr val="bg1"/>
                </a:solidFill>
                <a:latin typeface="Livvic Bold"/>
              </a:rPr>
              <a:t>TÍTULO DO TRABALHO</a:t>
            </a:r>
          </a:p>
        </p:txBody>
      </p:sp>
      <p:sp>
        <p:nvSpPr>
          <p:cNvPr id="70" name="TextBox 14">
            <a:extLst>
              <a:ext uri="{FF2B5EF4-FFF2-40B4-BE49-F238E27FC236}">
                <a16:creationId xmlns:a16="http://schemas.microsoft.com/office/drawing/2014/main" id="{F876BA89-41AF-45A6-AAA1-820FE8F95366}"/>
              </a:ext>
            </a:extLst>
          </p:cNvPr>
          <p:cNvSpPr txBox="1"/>
          <p:nvPr/>
        </p:nvSpPr>
        <p:spPr>
          <a:xfrm>
            <a:off x="1116770" y="3910433"/>
            <a:ext cx="6659559" cy="1299458"/>
          </a:xfrm>
          <a:prstGeom prst="rect">
            <a:avLst/>
          </a:prstGeom>
        </p:spPr>
        <p:txBody>
          <a:bodyPr lIns="0" tIns="0" rIns="0" bIns="0" rtlCol="0" anchor="t">
            <a:spAutoFit/>
          </a:bodyPr>
          <a:lstStyle/>
          <a:p>
            <a:pPr>
              <a:lnSpc>
                <a:spcPct val="150000"/>
              </a:lnSpc>
              <a:spcBef>
                <a:spcPct val="0"/>
              </a:spcBef>
            </a:pPr>
            <a:r>
              <a:rPr lang="en-US" sz="3000" dirty="0">
                <a:solidFill>
                  <a:schemeClr val="bg1"/>
                </a:solidFill>
                <a:latin typeface="Public Sans"/>
              </a:rPr>
              <a:t>NOME DO  AUTOR¹</a:t>
            </a:r>
          </a:p>
          <a:p>
            <a:pPr>
              <a:lnSpc>
                <a:spcPct val="150000"/>
              </a:lnSpc>
              <a:spcBef>
                <a:spcPct val="0"/>
              </a:spcBef>
            </a:pPr>
            <a:r>
              <a:rPr lang="en-US" sz="3000" dirty="0">
                <a:solidFill>
                  <a:schemeClr val="bg1"/>
                </a:solidFill>
                <a:latin typeface="Public Sans"/>
              </a:rPr>
              <a:t>E-mail¹</a:t>
            </a:r>
          </a:p>
        </p:txBody>
      </p:sp>
      <p:pic>
        <p:nvPicPr>
          <p:cNvPr id="79" name="Imagem 78">
            <a:extLst>
              <a:ext uri="{FF2B5EF4-FFF2-40B4-BE49-F238E27FC236}">
                <a16:creationId xmlns:a16="http://schemas.microsoft.com/office/drawing/2014/main" id="{548B5A3E-3F17-4854-9280-C55FC8B934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5438" y="-1067070"/>
            <a:ext cx="7800144" cy="7800144"/>
          </a:xfrm>
          <a:prstGeom prst="rect">
            <a:avLst/>
          </a:prstGeom>
        </p:spPr>
      </p:pic>
    </p:spTree>
    <p:extLst>
      <p:ext uri="{BB962C8B-B14F-4D97-AF65-F5344CB8AC3E}">
        <p14:creationId xmlns:p14="http://schemas.microsoft.com/office/powerpoint/2010/main" val="3599387082"/>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96</TotalTime>
  <Words>241</Words>
  <Application>Microsoft Office PowerPoint</Application>
  <PresentationFormat>Personalizar</PresentationFormat>
  <Paragraphs>20</Paragraphs>
  <Slides>1</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vt:i4>
      </vt:variant>
    </vt:vector>
  </HeadingPairs>
  <TitlesOfParts>
    <vt:vector size="9" baseType="lpstr">
      <vt:lpstr>Arial</vt:lpstr>
      <vt:lpstr>Calibri</vt:lpstr>
      <vt:lpstr>Calibri Light</vt:lpstr>
      <vt:lpstr>Livvic</vt:lpstr>
      <vt:lpstr>Livvic Bold</vt:lpstr>
      <vt:lpstr>Public Sans</vt:lpstr>
      <vt:lpstr>Times New Roman</vt:lpstr>
      <vt:lpstr>Tema do Office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pablo meneses lage</dc:creator>
  <cp:lastModifiedBy>Francisco Silva</cp:lastModifiedBy>
  <cp:revision>6</cp:revision>
  <dcterms:created xsi:type="dcterms:W3CDTF">2023-11-01T20:44:21Z</dcterms:created>
  <dcterms:modified xsi:type="dcterms:W3CDTF">2025-05-26T22:51:50Z</dcterms:modified>
</cp:coreProperties>
</file>