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458" y="78"/>
      </p:cViewPr>
      <p:guideLst>
        <p:guide orient="horz" pos="2160"/>
        <p:guide pos="384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raia madeira" userId="6a242e792f48ddee" providerId="LiveId" clId="{BA93D6FD-DF02-4A19-8AB4-F3D7095B76E5}"/>
    <pc:docChg chg="custSel modSld">
      <pc:chgData name="soraia madeira" userId="6a242e792f48ddee" providerId="LiveId" clId="{BA93D6FD-DF02-4A19-8AB4-F3D7095B76E5}" dt="2026-09-19T18:46:53.461" v="6" actId="14100"/>
      <pc:docMkLst>
        <pc:docMk/>
      </pc:docMkLst>
      <pc:sldChg chg="addSp delSp modSp mod">
        <pc:chgData name="soraia madeira" userId="6a242e792f48ddee" providerId="LiveId" clId="{BA93D6FD-DF02-4A19-8AB4-F3D7095B76E5}" dt="2026-09-19T18:46:53.461" v="6" actId="14100"/>
        <pc:sldMkLst>
          <pc:docMk/>
          <pc:sldMk cId="0" sldId="256"/>
        </pc:sldMkLst>
        <pc:picChg chg="del">
          <ac:chgData name="soraia madeira" userId="6a242e792f48ddee" providerId="LiveId" clId="{BA93D6FD-DF02-4A19-8AB4-F3D7095B76E5}" dt="2026-09-19T18:46:45.151" v="0" actId="478"/>
          <ac:picMkLst>
            <pc:docMk/>
            <pc:sldMk cId="0" sldId="256"/>
            <ac:picMk id="4" creationId="{00000000-0000-0000-0000-000000000000}"/>
          </ac:picMkLst>
        </pc:picChg>
        <pc:picChg chg="add mod">
          <ac:chgData name="soraia madeira" userId="6a242e792f48ddee" providerId="LiveId" clId="{BA93D6FD-DF02-4A19-8AB4-F3D7095B76E5}" dt="2026-09-19T18:46:53.461" v="6" actId="14100"/>
          <ac:picMkLst>
            <pc:docMk/>
            <pc:sldMk cId="0" sldId="256"/>
            <ac:picMk id="7" creationId="{4F1B7C2F-A62B-ACE3-357C-B7A58DDEC11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16" name="Espaço Reservado para Data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ítulo de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pt-BR" dirty="0"/>
              <a:t>Clique para editar o título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 texto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em duas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 texto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penas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pt-BR" smtClean="0"/>
              <a:t>19/09/2026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Título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pt-BR"/>
              <a:t>Clique para editar o título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Conteúdo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pt-BR"/>
              <a:t>Clique para editar o título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pt-BR" dirty="0"/>
              <a:t>Editar estilos de texto Mestre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 parágrafo único_1 I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Título 5"/>
          <p:cNvSpPr>
            <a:spLocks noGrp="1"/>
          </p:cNvSpPr>
          <p:nvPr>
            <p:ph type="ctrTitle" idx="16385" hasCustomPrompt="1"/>
            <p:custDataLst>
              <p:tags r:id="rId1"/>
            </p:custDataLst>
          </p:nvPr>
        </p:nvSpPr>
        <p:spPr>
          <a:xfrm>
            <a:off x="1219200" y="2590800"/>
            <a:ext cx="9753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pt-BR" altLang="en-US"/>
              <a:t>Clique para adicionar um título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idx="16386" hasCustomPrompt="1"/>
            <p:custDataLst>
              <p:tags r:id="rId2"/>
            </p:custDataLst>
          </p:nvPr>
        </p:nvSpPr>
        <p:spPr>
          <a:xfrm>
            <a:off x="1219200" y="3352800"/>
            <a:ext cx="9753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pt-BR" altLang="en-US"/>
              <a:t>Selecione para adicionar o Corpo do Texto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pt-BR" smtClean="0"/>
              <a:t>‹nº›</a:t>
            </a:fld>
            <a:endParaRPr lang="pt-BR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80" y="3429000"/>
            <a:ext cx="9799320" cy="1161415"/>
          </a:xfrm>
        </p:spPr>
        <p:txBody>
          <a:bodyPr/>
          <a:lstStyle/>
          <a:p>
            <a:r>
              <a:rPr lang="pt-BR" sz="4000"/>
              <a:t>Título do trabalho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85770" y="5108530"/>
            <a:ext cx="9799200" cy="1472400"/>
          </a:xfrm>
        </p:spPr>
        <p:txBody>
          <a:bodyPr/>
          <a:lstStyle/>
          <a:p>
            <a:r>
              <a:rPr lang="pt-BR"/>
              <a:t>Autores e Instituição </a:t>
            </a:r>
          </a:p>
          <a:p>
            <a:r>
              <a:rPr lang="pt-BR"/>
              <a:t>Incluir tipo de bolsa e email</a:t>
            </a:r>
          </a:p>
        </p:txBody>
      </p:sp>
      <p:grpSp>
        <p:nvGrpSpPr>
          <p:cNvPr id="87" name="Group 87"/>
          <p:cNvGrpSpPr/>
          <p:nvPr/>
        </p:nvGrpSpPr>
        <p:grpSpPr>
          <a:xfrm>
            <a:off x="67945" y="3025140"/>
            <a:ext cx="12123420" cy="164465"/>
            <a:chOff x="0" y="0"/>
            <a:chExt cx="17241202" cy="1695031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7241265" cy="1695069"/>
            </a:xfrm>
            <a:custGeom>
              <a:avLst/>
              <a:gdLst/>
              <a:ahLst/>
              <a:cxnLst/>
              <a:rect l="l" t="t" r="r" b="b"/>
              <a:pathLst>
                <a:path w="17241265" h="1695069">
                  <a:moveTo>
                    <a:pt x="0" y="0"/>
                  </a:moveTo>
                  <a:lnTo>
                    <a:pt x="17241265" y="0"/>
                  </a:lnTo>
                  <a:lnTo>
                    <a:pt x="17241265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89"/>
            <p:cNvSpPr txBox="1"/>
            <p:nvPr/>
          </p:nvSpPr>
          <p:spPr>
            <a:xfrm>
              <a:off x="0" y="-9525"/>
              <a:ext cx="17241202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endParaRPr lang="en-US" sz="1905">
                <a:solidFill>
                  <a:srgbClr val="FFFFFF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327928" y="769396"/>
            <a:ext cx="1984472" cy="1481450"/>
            <a:chOff x="0" y="0"/>
            <a:chExt cx="8333740" cy="6221311"/>
          </a:xfrm>
        </p:grpSpPr>
        <p:sp>
          <p:nvSpPr>
            <p:cNvPr id="108" name="Freeform 108" descr="urca-prpgp-vertical"/>
            <p:cNvSpPr/>
            <p:nvPr/>
          </p:nvSpPr>
          <p:spPr>
            <a:xfrm>
              <a:off x="0" y="0"/>
              <a:ext cx="8333740" cy="6221349"/>
            </a:xfrm>
            <a:custGeom>
              <a:avLst/>
              <a:gdLst/>
              <a:ahLst/>
              <a:cxnLst/>
              <a:rect l="l" t="t" r="r" b="b"/>
              <a:pathLst>
                <a:path w="8333740" h="6221349">
                  <a:moveTo>
                    <a:pt x="0" y="0"/>
                  </a:moveTo>
                  <a:lnTo>
                    <a:pt x="8333740" y="0"/>
                  </a:lnTo>
                  <a:lnTo>
                    <a:pt x="8333740" y="6221349"/>
                  </a:lnTo>
                  <a:lnTo>
                    <a:pt x="0" y="6221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" r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6" name="Caixa de Texto 115"/>
          <p:cNvSpPr txBox="1"/>
          <p:nvPr/>
        </p:nvSpPr>
        <p:spPr>
          <a:xfrm>
            <a:off x="9598025" y="682625"/>
            <a:ext cx="2481580" cy="156845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ctr"/>
            <a:r>
              <a:rPr lang="pt-BR" altLang="en-US" sz="2400">
                <a:latin typeface="Arial" panose="020B0604020202020204" pitchFamily="34" charset="0"/>
                <a:ea typeface="Microsoft YaHei" panose="020B0503020204020204" charset="-122"/>
              </a:rPr>
              <a:t>LOGO DO LABORATÓRIO OU GRUPO DE PESQUISA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F1B7C2F-A62B-ACE3-357C-B7A58DDEC1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121" y="189605"/>
            <a:ext cx="7230139" cy="27212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167710"/>
            <a:ext cx="10969200" cy="705600"/>
          </a:xfrm>
        </p:spPr>
        <p:txBody>
          <a:bodyPr/>
          <a:lstStyle/>
          <a:p>
            <a:pPr algn="ctr"/>
            <a:r>
              <a:rPr lang="pt-BR" altLang="en-US"/>
              <a:t>INTRODUÇÃO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endParaRPr lang="pt-BR" altLang="en-US"/>
          </a:p>
        </p:txBody>
      </p:sp>
      <p:grpSp>
        <p:nvGrpSpPr>
          <p:cNvPr id="87" name="Group 87"/>
          <p:cNvGrpSpPr/>
          <p:nvPr/>
        </p:nvGrpSpPr>
        <p:grpSpPr>
          <a:xfrm>
            <a:off x="0" y="807720"/>
            <a:ext cx="12192000" cy="173990"/>
            <a:chOff x="0" y="0"/>
            <a:chExt cx="17241202" cy="1695031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7241265" cy="1695069"/>
            </a:xfrm>
            <a:custGeom>
              <a:avLst/>
              <a:gdLst/>
              <a:ahLst/>
              <a:cxnLst/>
              <a:rect l="l" t="t" r="r" b="b"/>
              <a:pathLst>
                <a:path w="17241265" h="1695069">
                  <a:moveTo>
                    <a:pt x="0" y="0"/>
                  </a:moveTo>
                  <a:lnTo>
                    <a:pt x="17241265" y="0"/>
                  </a:lnTo>
                  <a:lnTo>
                    <a:pt x="17241265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89"/>
            <p:cNvSpPr txBox="1"/>
            <p:nvPr/>
          </p:nvSpPr>
          <p:spPr>
            <a:xfrm>
              <a:off x="0" y="-9525"/>
              <a:ext cx="17241202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endParaRPr lang="en-US" sz="1905">
                <a:solidFill>
                  <a:srgbClr val="FFFFFF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167710"/>
            <a:ext cx="10969200" cy="705600"/>
          </a:xfrm>
        </p:spPr>
        <p:txBody>
          <a:bodyPr/>
          <a:lstStyle/>
          <a:p>
            <a:pPr algn="ctr"/>
            <a:r>
              <a:rPr lang="pt-BR" altLang="en-US"/>
              <a:t>METODOLOGIA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endParaRPr lang="pt-BR" altLang="en-US"/>
          </a:p>
        </p:txBody>
      </p:sp>
      <p:grpSp>
        <p:nvGrpSpPr>
          <p:cNvPr id="87" name="Group 87"/>
          <p:cNvGrpSpPr/>
          <p:nvPr/>
        </p:nvGrpSpPr>
        <p:grpSpPr>
          <a:xfrm>
            <a:off x="0" y="807720"/>
            <a:ext cx="12192000" cy="173990"/>
            <a:chOff x="0" y="0"/>
            <a:chExt cx="17241202" cy="1695031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7241265" cy="1695069"/>
            </a:xfrm>
            <a:custGeom>
              <a:avLst/>
              <a:gdLst/>
              <a:ahLst/>
              <a:cxnLst/>
              <a:rect l="l" t="t" r="r" b="b"/>
              <a:pathLst>
                <a:path w="17241265" h="1695069">
                  <a:moveTo>
                    <a:pt x="0" y="0"/>
                  </a:moveTo>
                  <a:lnTo>
                    <a:pt x="17241265" y="0"/>
                  </a:lnTo>
                  <a:lnTo>
                    <a:pt x="17241265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89"/>
            <p:cNvSpPr txBox="1"/>
            <p:nvPr/>
          </p:nvSpPr>
          <p:spPr>
            <a:xfrm>
              <a:off x="0" y="-9525"/>
              <a:ext cx="17241202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endParaRPr lang="en-US" sz="1905">
                <a:solidFill>
                  <a:srgbClr val="FFFFFF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167710"/>
            <a:ext cx="10969200" cy="705600"/>
          </a:xfrm>
        </p:spPr>
        <p:txBody>
          <a:bodyPr/>
          <a:lstStyle/>
          <a:p>
            <a:pPr algn="ctr"/>
            <a:r>
              <a:rPr lang="pt-BR" altLang="en-US"/>
              <a:t>RESULTADOS E DISCUSSÃO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endParaRPr lang="pt-BR" altLang="en-US"/>
          </a:p>
        </p:txBody>
      </p:sp>
      <p:grpSp>
        <p:nvGrpSpPr>
          <p:cNvPr id="87" name="Group 87"/>
          <p:cNvGrpSpPr/>
          <p:nvPr/>
        </p:nvGrpSpPr>
        <p:grpSpPr>
          <a:xfrm>
            <a:off x="0" y="807720"/>
            <a:ext cx="12192000" cy="173990"/>
            <a:chOff x="0" y="0"/>
            <a:chExt cx="17241202" cy="1695031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7241265" cy="1695069"/>
            </a:xfrm>
            <a:custGeom>
              <a:avLst/>
              <a:gdLst/>
              <a:ahLst/>
              <a:cxnLst/>
              <a:rect l="l" t="t" r="r" b="b"/>
              <a:pathLst>
                <a:path w="17241265" h="1695069">
                  <a:moveTo>
                    <a:pt x="0" y="0"/>
                  </a:moveTo>
                  <a:lnTo>
                    <a:pt x="17241265" y="0"/>
                  </a:lnTo>
                  <a:lnTo>
                    <a:pt x="17241265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89"/>
            <p:cNvSpPr txBox="1"/>
            <p:nvPr/>
          </p:nvSpPr>
          <p:spPr>
            <a:xfrm>
              <a:off x="0" y="-9525"/>
              <a:ext cx="17241202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endParaRPr lang="en-US" sz="1905">
                <a:solidFill>
                  <a:srgbClr val="FFFFFF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167710"/>
            <a:ext cx="10969200" cy="705600"/>
          </a:xfrm>
        </p:spPr>
        <p:txBody>
          <a:bodyPr/>
          <a:lstStyle/>
          <a:p>
            <a:pPr algn="ctr"/>
            <a:r>
              <a:rPr lang="pt-BR" altLang="en-US"/>
              <a:t>CONCLUSÃO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endParaRPr lang="pt-BR" altLang="en-US"/>
          </a:p>
        </p:txBody>
      </p:sp>
      <p:grpSp>
        <p:nvGrpSpPr>
          <p:cNvPr id="87" name="Group 87"/>
          <p:cNvGrpSpPr/>
          <p:nvPr/>
        </p:nvGrpSpPr>
        <p:grpSpPr>
          <a:xfrm>
            <a:off x="0" y="807720"/>
            <a:ext cx="12192000" cy="173990"/>
            <a:chOff x="0" y="0"/>
            <a:chExt cx="17241202" cy="1695031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7241265" cy="1695069"/>
            </a:xfrm>
            <a:custGeom>
              <a:avLst/>
              <a:gdLst/>
              <a:ahLst/>
              <a:cxnLst/>
              <a:rect l="l" t="t" r="r" b="b"/>
              <a:pathLst>
                <a:path w="17241265" h="1695069">
                  <a:moveTo>
                    <a:pt x="0" y="0"/>
                  </a:moveTo>
                  <a:lnTo>
                    <a:pt x="17241265" y="0"/>
                  </a:lnTo>
                  <a:lnTo>
                    <a:pt x="17241265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89"/>
            <p:cNvSpPr txBox="1"/>
            <p:nvPr/>
          </p:nvSpPr>
          <p:spPr>
            <a:xfrm>
              <a:off x="0" y="-9525"/>
              <a:ext cx="17241202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endParaRPr lang="en-US" sz="1905">
                <a:solidFill>
                  <a:srgbClr val="FFFFFF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167710"/>
            <a:ext cx="10969200" cy="705600"/>
          </a:xfrm>
        </p:spPr>
        <p:txBody>
          <a:bodyPr/>
          <a:lstStyle/>
          <a:p>
            <a:pPr algn="ctr"/>
            <a:r>
              <a:rPr lang="pt-BR" altLang="en-US"/>
              <a:t>REFERÊNCIAS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endParaRPr lang="pt-BR" altLang="en-US"/>
          </a:p>
        </p:txBody>
      </p:sp>
      <p:grpSp>
        <p:nvGrpSpPr>
          <p:cNvPr id="87" name="Group 87"/>
          <p:cNvGrpSpPr/>
          <p:nvPr/>
        </p:nvGrpSpPr>
        <p:grpSpPr>
          <a:xfrm>
            <a:off x="0" y="807720"/>
            <a:ext cx="12192000" cy="173990"/>
            <a:chOff x="0" y="0"/>
            <a:chExt cx="17241202" cy="1695031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7241265" cy="1695069"/>
            </a:xfrm>
            <a:custGeom>
              <a:avLst/>
              <a:gdLst/>
              <a:ahLst/>
              <a:cxnLst/>
              <a:rect l="l" t="t" r="r" b="b"/>
              <a:pathLst>
                <a:path w="17241265" h="1695069">
                  <a:moveTo>
                    <a:pt x="0" y="0"/>
                  </a:moveTo>
                  <a:lnTo>
                    <a:pt x="17241265" y="0"/>
                  </a:lnTo>
                  <a:lnTo>
                    <a:pt x="17241265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89"/>
            <p:cNvSpPr txBox="1"/>
            <p:nvPr/>
          </p:nvSpPr>
          <p:spPr>
            <a:xfrm>
              <a:off x="0" y="-9525"/>
              <a:ext cx="17241202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endParaRPr lang="en-US" sz="1905">
                <a:solidFill>
                  <a:srgbClr val="FFFFFF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6249525069c77be6de70e41c2f9ea2923af4cd36"/>
  <p:tag name="KSO_WM_NEWLAYOUT_ID" val="slide_0e3763c640ea4c6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Widescreen</PresentationFormat>
  <Paragraphs>9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Arimo</vt:lpstr>
      <vt:lpstr>Wingdings</vt:lpstr>
      <vt:lpstr>WPS</vt:lpstr>
      <vt:lpstr>Título do trabalho</vt:lpstr>
      <vt:lpstr>INTRODUÇÃO</vt:lpstr>
      <vt:lpstr>METODOLOGIA</vt:lpstr>
      <vt:lpstr>RESULTADOS E DISCUSSÃO</vt:lpstr>
      <vt:lpstr>CONCLUSÃO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URCA</dc:creator>
  <cp:lastModifiedBy>soraia madeira</cp:lastModifiedBy>
  <cp:revision>2</cp:revision>
  <dcterms:created xsi:type="dcterms:W3CDTF">2026-08-21T18:48:00Z</dcterms:created>
  <dcterms:modified xsi:type="dcterms:W3CDTF">2026-09-19T18:46:58Z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1046-12.1.0.28032</vt:lpwstr>
  </property>
  <property fmtid="{D5CDD505-2E9C-101B-9397-08002B2CF9AE}" pid="3" name="ICV">
    <vt:lpwstr>83FC8C5927EC45E8BD46110D3EDE4ECD_11</vt:lpwstr>
  </property>
</Properties>
</file>