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9" d="100"/>
          <a:sy n="39" d="100"/>
        </p:scale>
        <p:origin x="84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F015-DA20-4763-8251-90A8D2369044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14A-1BFA-4A84-8239-676415F79A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8041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F015-DA20-4763-8251-90A8D2369044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14A-1BFA-4A84-8239-676415F79A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196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F015-DA20-4763-8251-90A8D2369044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14A-1BFA-4A84-8239-676415F79A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860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F015-DA20-4763-8251-90A8D2369044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14A-1BFA-4A84-8239-676415F79A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228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F015-DA20-4763-8251-90A8D2369044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14A-1BFA-4A84-8239-676415F79A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0625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F015-DA20-4763-8251-90A8D2369044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14A-1BFA-4A84-8239-676415F79A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0338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F015-DA20-4763-8251-90A8D2369044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14A-1BFA-4A84-8239-676415F79A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454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F015-DA20-4763-8251-90A8D2369044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14A-1BFA-4A84-8239-676415F79A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15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F015-DA20-4763-8251-90A8D2369044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14A-1BFA-4A84-8239-676415F79A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225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F015-DA20-4763-8251-90A8D2369044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14A-1BFA-4A84-8239-676415F79A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061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F015-DA20-4763-8251-90A8D2369044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14A-1BFA-4A84-8239-676415F79A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47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7F015-DA20-4763-8251-90A8D2369044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B314A-1BFA-4A84-8239-676415F79A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246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E7C95F-C4C3-5B2D-3440-011485103D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9946" y="1559859"/>
            <a:ext cx="27539395" cy="2904565"/>
          </a:xfrm>
        </p:spPr>
        <p:txBody>
          <a:bodyPr>
            <a:noAutofit/>
          </a:bodyPr>
          <a:lstStyle/>
          <a:p>
            <a:r>
              <a:rPr lang="pt-BR" sz="13300" dirty="0" err="1"/>
              <a:t>Lorem</a:t>
            </a:r>
            <a:r>
              <a:rPr lang="pt-BR" sz="13300" dirty="0"/>
              <a:t> ipsum </a:t>
            </a:r>
            <a:r>
              <a:rPr lang="pt-BR" sz="9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pt-BR" sz="9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9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pt-BR" sz="9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9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endParaRPr lang="pt-BR" sz="133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205C80-7612-0788-9BA9-DB0DF7DF92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9946" y="5316738"/>
            <a:ext cx="27539395" cy="2267403"/>
          </a:xfrm>
        </p:spPr>
        <p:txBody>
          <a:bodyPr>
            <a:normAutofit/>
          </a:bodyPr>
          <a:lstStyle/>
          <a:p>
            <a:r>
              <a:rPr lang="pt-BR" dirty="0"/>
              <a:t>Fulano de Tal¹, Sicrano de Tal²</a:t>
            </a:r>
          </a:p>
          <a:p>
            <a:r>
              <a:rPr lang="pt-BR" sz="3200" dirty="0"/>
              <a:t>1 - Universidade a que Fulano é Ligado, 2 - Universidade a que Sicrano é Ligado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F38B123-F444-6430-291B-EB725130756C}"/>
              </a:ext>
            </a:extLst>
          </p:cNvPr>
          <p:cNvSpPr txBox="1"/>
          <p:nvPr/>
        </p:nvSpPr>
        <p:spPr>
          <a:xfrm>
            <a:off x="1209107" y="8436454"/>
            <a:ext cx="14990537" cy="1929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/>
              <a:t>Qual o problema e o que tem sido feito?</a:t>
            </a:r>
          </a:p>
          <a:p>
            <a:pPr algn="ctr"/>
            <a:endParaRPr lang="pt-BR" sz="3600" b="1" dirty="0"/>
          </a:p>
          <a:p>
            <a:pPr algn="just"/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Morbi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libero.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Maecenas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imperdiet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in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scelerisque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vitae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rutrum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erat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malesuada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lobortis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sollicitudin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condimentum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tempus,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sem justo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metus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Cras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In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ornare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feugiat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porttitor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tempus in.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varius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scelerisque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eu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venenatis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urna.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Etiam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fringilla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auctor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malesuada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fames ac ante ipsum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primis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egestas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urna, quis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convallis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scelerisque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dui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ornare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egestas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just"/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sem non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ligula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Duis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condimentum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ornare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arcu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Nam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venenatis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quis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magna. Nunc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Curabitur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ante,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pulvinar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egestas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pharetra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nisi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erat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Morbi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erat,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ultrices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vel.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Vivamus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auctor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erat.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Cras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scelerisque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mi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ultrices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vehicula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tempus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Nunc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fringilla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vitae libero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vitae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just"/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eu magna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euismod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et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ante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pulvinar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auctor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Aenean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ultrices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nunc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Nam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condimentum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erat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imperdiet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rutrum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est.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Vivamus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ultrices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dui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sagittis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Vivamus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rutrum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fringilla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dictum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dui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01FB493-EBBD-3334-30B6-C8022AB6C206}"/>
              </a:ext>
            </a:extLst>
          </p:cNvPr>
          <p:cNvSpPr txBox="1"/>
          <p:nvPr/>
        </p:nvSpPr>
        <p:spPr>
          <a:xfrm>
            <a:off x="1209107" y="27601811"/>
            <a:ext cx="14990537" cy="1431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/>
              <a:t>Por que nos importamos?</a:t>
            </a:r>
          </a:p>
          <a:p>
            <a:pPr algn="ctr"/>
            <a:endParaRPr lang="pt-BR" sz="3600" b="1" dirty="0"/>
          </a:p>
          <a:p>
            <a:pPr algn="just"/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eu magna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euismod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et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ante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pulvinar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auctor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Aenean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ultrices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nunc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Nam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condimentum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erat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imperdiet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rutrum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est.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Vivamus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ultrices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dui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sagittis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Vivamus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rutrum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fringilla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dictum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dui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just"/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In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ornare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ac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sem id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lobortis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ante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ligula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erat,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mi urna ut mi.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sollicitudin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nisi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sem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malesuada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in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est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Cras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augue ut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quis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ornare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auctor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venenatis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mi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lobortis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ac.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Maecenas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libero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turpis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Etiam in mi in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just"/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pulvinar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In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lacinia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ornare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Morbi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ac magna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Cras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sollicitudin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dui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et porta ante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condimentum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0E610E9-F561-D9F1-2018-E33A942616A1}"/>
              </a:ext>
            </a:extLst>
          </p:cNvPr>
          <p:cNvSpPr txBox="1"/>
          <p:nvPr/>
        </p:nvSpPr>
        <p:spPr>
          <a:xfrm>
            <a:off x="16964664" y="8553448"/>
            <a:ext cx="14990537" cy="12095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/>
              <a:t>O que a gente fez?</a:t>
            </a:r>
          </a:p>
          <a:p>
            <a:pPr algn="ctr"/>
            <a:endParaRPr lang="pt-BR" sz="3600" b="1" dirty="0"/>
          </a:p>
          <a:p>
            <a:pPr algn="just"/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eu magna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euismod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et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ante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pulvinar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auctor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Aenean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ultrices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nunc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Nam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condimentum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erat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imperdiet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rutrum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est.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Vivamus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ultrices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dui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sagittis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Vivamus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rutrum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fringilla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dictum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dui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just"/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In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ornare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ac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sem id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lobortis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ante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ligula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erat,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mi urna ut mi.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sollicitudin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nisi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sem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malesuada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in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est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Cras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augue ut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quis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ornare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auctor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venenatis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mi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lobortis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ac.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Maecenas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libero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turpis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Etiam in mi in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8B5F205-AE38-0D6A-AF00-DBBCFB4427A3}"/>
              </a:ext>
            </a:extLst>
          </p:cNvPr>
          <p:cNvSpPr txBox="1"/>
          <p:nvPr/>
        </p:nvSpPr>
        <p:spPr>
          <a:xfrm>
            <a:off x="16964663" y="27951938"/>
            <a:ext cx="14990537" cy="87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/>
              <a:t>O que a gente concluiu até agora?</a:t>
            </a:r>
          </a:p>
          <a:p>
            <a:pPr algn="ctr"/>
            <a:endParaRPr lang="pt-BR" sz="3600" b="1" dirty="0"/>
          </a:p>
          <a:p>
            <a:pPr algn="just"/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Morbi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libero.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Maecenas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imperdiet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in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scelerisque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vitae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rutrum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erat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malesuada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lobortis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sollicitudin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condimentum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tempus,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sem justo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metus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Cras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In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ornare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feugiat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porttitor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tempus in.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varius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scelerisque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eu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venenatis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urna.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Etiam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fringilla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auctor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malesuada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fames ac ante ipsum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primis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egestas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urna, quis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convallis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scelerisque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dui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ornare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egestas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3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pt-BR" sz="3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</a:p>
        </p:txBody>
      </p: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B2B140CE-E271-630C-D97B-7E46A47BFD04}"/>
              </a:ext>
            </a:extLst>
          </p:cNvPr>
          <p:cNvGrpSpPr/>
          <p:nvPr/>
        </p:nvGrpSpPr>
        <p:grpSpPr>
          <a:xfrm>
            <a:off x="17284843" y="20672399"/>
            <a:ext cx="13682916" cy="6929412"/>
            <a:chOff x="17284843" y="20672399"/>
            <a:chExt cx="13682916" cy="6929412"/>
          </a:xfrm>
        </p:grpSpPr>
        <p:pic>
          <p:nvPicPr>
            <p:cNvPr id="1026" name="Picture 2" descr="How to form a wormhole | SpringerLink">
              <a:extLst>
                <a:ext uri="{FF2B5EF4-FFF2-40B4-BE49-F238E27FC236}">
                  <a16:creationId xmlns:a16="http://schemas.microsoft.com/office/drawing/2014/main" id="{21421FA6-FA49-86C6-3CA5-93E8EA7F9FD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722"/>
            <a:stretch/>
          </p:blipFill>
          <p:spPr bwMode="auto">
            <a:xfrm>
              <a:off x="17284843" y="20999194"/>
              <a:ext cx="4883180" cy="31047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89A0FE02-3B75-140B-C221-A9A8C45E2C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37578" y="20672399"/>
              <a:ext cx="8330181" cy="6929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ow to form a wormhole | SpringerLink">
              <a:extLst>
                <a:ext uri="{FF2B5EF4-FFF2-40B4-BE49-F238E27FC236}">
                  <a16:creationId xmlns:a16="http://schemas.microsoft.com/office/drawing/2014/main" id="{7B937DA6-0D98-A15F-DB51-D2C7DA53CAF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094" r="28288"/>
            <a:stretch/>
          </p:blipFill>
          <p:spPr bwMode="auto">
            <a:xfrm>
              <a:off x="17608379" y="24103950"/>
              <a:ext cx="4794421" cy="31047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0105CE4-9B6F-FAB6-4C6A-79740B2AFA40}"/>
              </a:ext>
            </a:extLst>
          </p:cNvPr>
          <p:cNvSpPr txBox="1"/>
          <p:nvPr/>
        </p:nvSpPr>
        <p:spPr>
          <a:xfrm>
            <a:off x="16964662" y="36631048"/>
            <a:ext cx="1499053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/>
              <a:t>Em quem a gente se inspirou? (referências)</a:t>
            </a:r>
          </a:p>
          <a:p>
            <a:pPr algn="ctr"/>
            <a:endParaRPr lang="pt-BR" sz="3600" b="1" dirty="0"/>
          </a:p>
          <a:p>
            <a:pPr marL="514350" indent="-514350" algn="just">
              <a:buFont typeface="+mj-lt"/>
              <a:buAutoNum type="arabicPeriod"/>
            </a:pP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Morbi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libero.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Maecenas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imperdiet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in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scelerisque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vitae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rutrum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erat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malesuada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lobortis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in,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sollicitudin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condimentum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eu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venenatis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urna.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endParaRPr lang="pt-BR" sz="28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pic>
        <p:nvPicPr>
          <p:cNvPr id="15" name="Imagem 14" descr="Texto&#10;&#10;Descrição gerada automaticamente com confiança baixa">
            <a:extLst>
              <a:ext uri="{FF2B5EF4-FFF2-40B4-BE49-F238E27FC236}">
                <a16:creationId xmlns:a16="http://schemas.microsoft.com/office/drawing/2014/main" id="{756D466F-48A0-CBA8-C560-CE14F92787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2562" y="92830"/>
            <a:ext cx="7246534" cy="4002343"/>
          </a:xfrm>
          <a:prstGeom prst="rect">
            <a:avLst/>
          </a:prstGeom>
        </p:spPr>
      </p:pic>
      <p:pic>
        <p:nvPicPr>
          <p:cNvPr id="1030" name="Picture 6" descr="35,300+ University Logo Illustrations, Royalty-Free Vector Graphics &amp; Clip  Art - iStock | University crest, University seal, School logo">
            <a:extLst>
              <a:ext uri="{FF2B5EF4-FFF2-40B4-BE49-F238E27FC236}">
                <a16:creationId xmlns:a16="http://schemas.microsoft.com/office/drawing/2014/main" id="{A2AFF670-6D1F-A90E-7964-E2FE381F93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107" y="381052"/>
            <a:ext cx="4509529" cy="450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4613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26</TotalTime>
  <Words>1086</Words>
  <Application>Microsoft Office PowerPoint</Application>
  <PresentationFormat>Personalizar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Tema do Office</vt:lpstr>
      <vt:lpstr>Lorem ipsum dolor sit amet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</dc:title>
  <dc:creator>Apiano Morais</dc:creator>
  <cp:lastModifiedBy>Apiano Morais</cp:lastModifiedBy>
  <cp:revision>1</cp:revision>
  <dcterms:created xsi:type="dcterms:W3CDTF">2023-04-28T19:05:14Z</dcterms:created>
  <dcterms:modified xsi:type="dcterms:W3CDTF">2023-04-28T19:31:15Z</dcterms:modified>
</cp:coreProperties>
</file>