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32399288" cy="43200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597"/>
    <a:srgbClr val="F3A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714" y="-278"/>
      </p:cViewPr>
      <p:guideLst>
        <p:guide orient="horz" pos="5102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53" y="5032576"/>
            <a:ext cx="24479462" cy="34725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05" y="9180136"/>
            <a:ext cx="20159557" cy="4140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7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9541" y="648762"/>
            <a:ext cx="6479858" cy="138227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969" y="648762"/>
            <a:ext cx="18959583" cy="138227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952" y="10410155"/>
            <a:ext cx="24479462" cy="3217548"/>
          </a:xfrm>
        </p:spPr>
        <p:txBody>
          <a:bodyPr anchor="t"/>
          <a:lstStyle>
            <a:lvl1pPr algn="l">
              <a:defRPr sz="94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952" y="6866354"/>
            <a:ext cx="24479462" cy="3543801"/>
          </a:xfrm>
        </p:spPr>
        <p:txBody>
          <a:bodyPr anchor="b"/>
          <a:lstStyle>
            <a:lvl1pPr marL="0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96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967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8" y="3626305"/>
            <a:ext cx="12724722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968" y="5137576"/>
            <a:ext cx="12724722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29680" y="3626305"/>
            <a:ext cx="12729720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29680" y="5137576"/>
            <a:ext cx="12729720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70" y="645009"/>
            <a:ext cx="9474793" cy="274504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753" y="645011"/>
            <a:ext cx="16099646" cy="1382645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970" y="3390051"/>
            <a:ext cx="9474793" cy="11081415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878" y="11340167"/>
            <a:ext cx="17279620" cy="133877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4878" y="1447521"/>
            <a:ext cx="17279620" cy="9720144"/>
          </a:xfrm>
        </p:spPr>
        <p:txBody>
          <a:bodyPr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878" y="12678938"/>
            <a:ext cx="17279620" cy="1901277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969" y="648761"/>
            <a:ext cx="25919430" cy="270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9" y="3780057"/>
            <a:ext cx="25919430" cy="1069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969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784" y="15015223"/>
            <a:ext cx="9119800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9547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9996" rtl="0" eaLnBrk="1" latinLnBrk="0" hangingPunct="1"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8" indent="-809998" algn="l" defTabSz="2159996" rtl="0" eaLnBrk="1" latinLnBrk="0" hangingPunct="1">
        <a:spcBef>
          <a:spcPct val="20000"/>
        </a:spcBef>
        <a:buFont typeface="Arial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754996" indent="-674999" algn="l" defTabSz="2159996" rtl="0" eaLnBrk="1" latinLnBrk="0" hangingPunct="1">
        <a:spcBef>
          <a:spcPct val="20000"/>
        </a:spcBef>
        <a:buFont typeface="Arial" pitchFamily="34" charset="0"/>
        <a:buChar char="–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spcBef>
          <a:spcPct val="20000"/>
        </a:spcBef>
        <a:buFont typeface="Arial" pitchFamily="34" charset="0"/>
        <a:buChar char="–"/>
        <a:defRPr sz="4724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spcBef>
          <a:spcPct val="20000"/>
        </a:spcBef>
        <a:buFont typeface="Arial" pitchFamily="34" charset="0"/>
        <a:buChar char="»"/>
        <a:defRPr sz="4724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13117C34-0FDD-71D6-7F79-FD435FD1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3" b="42893"/>
          <a:stretch/>
        </p:blipFill>
        <p:spPr>
          <a:xfrm>
            <a:off x="-98676" y="39564202"/>
            <a:ext cx="32497964" cy="3676917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E788526D-172F-4338-8CF1-5832377D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35" y="6778730"/>
            <a:ext cx="25907397" cy="2781989"/>
          </a:xfrm>
        </p:spPr>
        <p:txBody>
          <a:bodyPr anchor="ctr">
            <a:noAutofit/>
          </a:bodyPr>
          <a:lstStyle/>
          <a:p>
            <a:pPr algn="ctr"/>
            <a:r>
              <a:rPr lang="pt-BR" sz="8000" dirty="0"/>
              <a:t>TÍTULO: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710DFE74-1DE8-4F39-B6E9-AE3C495E8770}"/>
              </a:ext>
            </a:extLst>
          </p:cNvPr>
          <p:cNvSpPr txBox="1">
            <a:spLocks/>
          </p:cNvSpPr>
          <p:nvPr/>
        </p:nvSpPr>
        <p:spPr>
          <a:xfrm>
            <a:off x="3855847" y="9789319"/>
            <a:ext cx="24687594" cy="295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998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96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994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91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989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9987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985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983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AUTORES¹; </a:t>
            </a:r>
          </a:p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Instituição</a:t>
            </a:r>
            <a:endParaRPr lang="pt-BR" sz="4800" dirty="0"/>
          </a:p>
          <a:p>
            <a:pPr algn="ctr"/>
            <a:endParaRPr lang="pt-BR" sz="48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m 3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F6D90B6-60FA-2C99-9B01-D016F1002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 b="59067"/>
          <a:stretch/>
        </p:blipFill>
        <p:spPr>
          <a:xfrm>
            <a:off x="-30956" y="26607"/>
            <a:ext cx="32596640" cy="5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6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Office Theme</vt:lpstr>
      <vt:lpstr>TÍTULO: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Templade Banner</dc:title>
  <cp:lastModifiedBy>Morgana Alves</cp:lastModifiedBy>
  <cp:revision>11</cp:revision>
  <dcterms:created xsi:type="dcterms:W3CDTF">2006-08-16T00:00:00Z</dcterms:created>
  <dcterms:modified xsi:type="dcterms:W3CDTF">2023-10-04T18:10:51Z</dcterms:modified>
  <dc:identifier>DAFo8ULqpGw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2023-09-04T17:49:15Z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b45f05d1-9fb8-413a-b7a0-78248cbb4b33</vt:lpwstr>
  </property>
  <property fmtid="{D5CDD505-2E9C-101B-9397-08002B2CF9AE}" pid="7" name="MSIP_Label_defa4170-0d19-0005-0004-bc88714345d2_ActionId">
    <vt:lpwstr>74747703-1a39-4e89-95b9-5463f3c7e87b</vt:lpwstr>
  </property>
  <property fmtid="{D5CDD505-2E9C-101B-9397-08002B2CF9AE}" pid="8" name="MSIP_Label_defa4170-0d19-0005-0004-bc88714345d2_ContentBits">
    <vt:lpwstr>0</vt:lpwstr>
  </property>
</Properties>
</file>