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8" d="100"/>
          <a:sy n="18" d="100"/>
        </p:scale>
        <p:origin x="29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791-93CD-42D4-8E6D-9AA8BA52EC91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3812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791-93CD-42D4-8E6D-9AA8BA52EC91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89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791-93CD-42D4-8E6D-9AA8BA52EC91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07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791-93CD-42D4-8E6D-9AA8BA52EC91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34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791-93CD-42D4-8E6D-9AA8BA52EC91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95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791-93CD-42D4-8E6D-9AA8BA52EC91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476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791-93CD-42D4-8E6D-9AA8BA52EC91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15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791-93CD-42D4-8E6D-9AA8BA52EC91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67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791-93CD-42D4-8E6D-9AA8BA52EC91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86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791-93CD-42D4-8E6D-9AA8BA52EC91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534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791-93CD-42D4-8E6D-9AA8BA52EC91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20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8A791-93CD-42D4-8E6D-9AA8BA52EC91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74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7"/>
          <p:cNvSpPr txBox="1"/>
          <p:nvPr/>
        </p:nvSpPr>
        <p:spPr>
          <a:xfrm>
            <a:off x="2976137" y="8045772"/>
            <a:ext cx="2715989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Autores: nome completo; nome completo; nome completo (Discentes do Curso de Licenciatura em Matemática</a:t>
            </a:r>
            <a:r>
              <a:rPr lang="pt-BR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 Universidade Regional do Cariri – Campus Campos Sales)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pt-BR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Orientador: </a:t>
            </a:r>
            <a:r>
              <a:rPr lang="pt-BR" sz="6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completo (maior título, instituição</a:t>
            </a:r>
            <a:r>
              <a:rPr lang="pt-BR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pt-BR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email</a:t>
            </a:r>
            <a:r>
              <a:rPr lang="pt-BR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</a:p>
          <a:p>
            <a:pPr algn="ctr"/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226174" y="13799004"/>
            <a:ext cx="14438547" cy="93064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6556084" y="20643248"/>
            <a:ext cx="14617030" cy="93064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064820" y="32702973"/>
            <a:ext cx="14545425" cy="84020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6563460" y="36325837"/>
            <a:ext cx="14888705" cy="100407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endParaRPr lang="pt-BR" sz="5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30"/>
          <p:cNvSpPr txBox="1"/>
          <p:nvPr/>
        </p:nvSpPr>
        <p:spPr>
          <a:xfrm>
            <a:off x="2021806" y="5870728"/>
            <a:ext cx="27571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</a:p>
        </p:txBody>
      </p:sp>
      <p:sp>
        <p:nvSpPr>
          <p:cNvPr id="15" name="CaixaDeTexto 8"/>
          <p:cNvSpPr txBox="1"/>
          <p:nvPr/>
        </p:nvSpPr>
        <p:spPr>
          <a:xfrm>
            <a:off x="1315828" y="15374719"/>
            <a:ext cx="1436653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443038" algn="just"/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observa que, no contexto sala de aula, alunos acometidos com dislexia tem apresentado maior dificuldade na aprendizagem da matemática básica, o que requer abordagens diferenciadas devido às dificuldades específicas que enfrentam na leitura, compreensão e processamento de informações. </a:t>
            </a:r>
          </a:p>
        </p:txBody>
      </p:sp>
      <p:sp>
        <p:nvSpPr>
          <p:cNvPr id="16" name="CaixaDeTexto 16"/>
          <p:cNvSpPr txBox="1"/>
          <p:nvPr/>
        </p:nvSpPr>
        <p:spPr>
          <a:xfrm>
            <a:off x="1226174" y="25229568"/>
            <a:ext cx="14581135" cy="7660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000"/>
              </a:lnSpc>
            </a:pP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Geral:</a:t>
            </a:r>
          </a:p>
          <a:p>
            <a:pPr indent="1347788" algn="just"/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Refletir sobre as principais barreiras que influenciam na inclusão de crianças com dislexia. E aplicar no estudo do aluno um método de ensino da matemática básica que vise utilizar recursos didáticos que facilitem a compreensão e a aprendizagem.</a:t>
            </a:r>
          </a:p>
          <a:p>
            <a:pPr algn="just">
              <a:lnSpc>
                <a:spcPct val="150000"/>
              </a:lnSpc>
            </a:pPr>
            <a:endParaRPr 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aixaDeTexto 19"/>
          <p:cNvSpPr txBox="1"/>
          <p:nvPr/>
        </p:nvSpPr>
        <p:spPr>
          <a:xfrm>
            <a:off x="1226174" y="34275105"/>
            <a:ext cx="14745493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443038" algn="just"/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método proposto visou apresentar a instrução multissensorial que utiliza abordagens que envolvem múltiplos sentidos (visão, audição, tato), na qual pode ajudar alunos disléxicos a entender conceitos matemáticos. Além do uso de tecnologia assistiva, que utiliza ferramentas tecnológicas como aplicativos e jogos matemáticos.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226174" y="23400123"/>
            <a:ext cx="14545846" cy="104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endParaRPr lang="pt-BR" sz="5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aixaDeTexto 8">
            <a:extLst>
              <a:ext uri="{FF2B5EF4-FFF2-40B4-BE49-F238E27FC236}">
                <a16:creationId xmlns:a16="http://schemas.microsoft.com/office/drawing/2014/main" id="{E8748A25-BD9F-4385-B2D5-70263A65DDEF}"/>
              </a:ext>
            </a:extLst>
          </p:cNvPr>
          <p:cNvSpPr txBox="1"/>
          <p:nvPr/>
        </p:nvSpPr>
        <p:spPr>
          <a:xfrm>
            <a:off x="16806577" y="22174971"/>
            <a:ext cx="1436653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443038" algn="just"/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Estatísticas indicam que cerca de 5 a 10% da população mundial tem dislexia, e muitos desses alunos enfrentam desafios na matemática. Trabalhar com eficácia na abordagem de conteúdos adaptados e inclusivos pode ser uma das formas de proporcionar um ambiente de aprendizagem interativa e estimulante.</a:t>
            </a:r>
          </a:p>
        </p:txBody>
      </p:sp>
      <p:sp>
        <p:nvSpPr>
          <p:cNvPr id="24" name="CaixaDeTexto 8">
            <a:extLst>
              <a:ext uri="{FF2B5EF4-FFF2-40B4-BE49-F238E27FC236}">
                <a16:creationId xmlns:a16="http://schemas.microsoft.com/office/drawing/2014/main" id="{5901ADC0-CE18-49F7-9195-6FFA2DD61120}"/>
              </a:ext>
            </a:extLst>
          </p:cNvPr>
          <p:cNvSpPr txBox="1"/>
          <p:nvPr/>
        </p:nvSpPr>
        <p:spPr>
          <a:xfrm>
            <a:off x="16781154" y="31585469"/>
            <a:ext cx="143665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443038" algn="just"/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ensino da matemática básica para alunos com dislexia requer metodologias específicas e recursos didáticos adaptados para atender às suas necessidades únicas. 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F4284302-6FAC-4A45-AA7C-6236B2B2AD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5211" y="-1636244"/>
            <a:ext cx="10349938" cy="10349938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9A9C5CF5-AFB9-453D-8B94-C4B89B8E6B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791" y="606437"/>
            <a:ext cx="3992901" cy="4340478"/>
          </a:xfrm>
          <a:prstGeom prst="rect">
            <a:avLst/>
          </a:prstGeom>
        </p:spPr>
      </p:pic>
      <p:sp>
        <p:nvSpPr>
          <p:cNvPr id="25" name="Retângulo 24">
            <a:extLst>
              <a:ext uri="{FF2B5EF4-FFF2-40B4-BE49-F238E27FC236}">
                <a16:creationId xmlns:a16="http://schemas.microsoft.com/office/drawing/2014/main" id="{A683CA51-2179-44F3-9AAF-745C8010E920}"/>
              </a:ext>
            </a:extLst>
          </p:cNvPr>
          <p:cNvSpPr/>
          <p:nvPr/>
        </p:nvSpPr>
        <p:spPr>
          <a:xfrm>
            <a:off x="16672470" y="30299850"/>
            <a:ext cx="14888705" cy="100407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 FINAIS</a:t>
            </a:r>
            <a:endParaRPr lang="pt-BR" sz="5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CaixaDeTexto 8">
            <a:extLst>
              <a:ext uri="{FF2B5EF4-FFF2-40B4-BE49-F238E27FC236}">
                <a16:creationId xmlns:a16="http://schemas.microsoft.com/office/drawing/2014/main" id="{D23F18A5-11FE-4BD7-8A4B-EE3C3776F8C3}"/>
              </a:ext>
            </a:extLst>
          </p:cNvPr>
          <p:cNvSpPr txBox="1"/>
          <p:nvPr/>
        </p:nvSpPr>
        <p:spPr>
          <a:xfrm>
            <a:off x="16556084" y="37875251"/>
            <a:ext cx="143665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443038" algn="just"/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ensino da matemática básica para alunos com dislexia requer metodologias específicas e recursos didáticos adaptados para atender às suas necessidades únicas. 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07548352-5A9F-439B-BE9B-B138682D0CA2}"/>
              </a:ext>
            </a:extLst>
          </p:cNvPr>
          <p:cNvSpPr/>
          <p:nvPr/>
        </p:nvSpPr>
        <p:spPr>
          <a:xfrm>
            <a:off x="16563460" y="13799004"/>
            <a:ext cx="14617030" cy="93064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FUNDAMENTAÇÃO TEÓRICA</a:t>
            </a:r>
          </a:p>
        </p:txBody>
      </p:sp>
      <p:sp>
        <p:nvSpPr>
          <p:cNvPr id="28" name="CaixaDeTexto 8">
            <a:extLst>
              <a:ext uri="{FF2B5EF4-FFF2-40B4-BE49-F238E27FC236}">
                <a16:creationId xmlns:a16="http://schemas.microsoft.com/office/drawing/2014/main" id="{44C6B81E-0833-47E9-BC6D-93495EF6053A}"/>
              </a:ext>
            </a:extLst>
          </p:cNvPr>
          <p:cNvSpPr txBox="1"/>
          <p:nvPr/>
        </p:nvSpPr>
        <p:spPr>
          <a:xfrm>
            <a:off x="16716923" y="15624945"/>
            <a:ext cx="143665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443038" algn="just"/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Estatísticas indicam que cerca de 5 a 10% da população mundial tem dislexia, e muitos desses alunos enfrentam desafios na matemática. </a:t>
            </a:r>
          </a:p>
        </p:txBody>
      </p:sp>
    </p:spTree>
    <p:extLst>
      <p:ext uri="{BB962C8B-B14F-4D97-AF65-F5344CB8AC3E}">
        <p14:creationId xmlns:p14="http://schemas.microsoft.com/office/powerpoint/2010/main" val="2830325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</TotalTime>
  <Words>307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Victor Hugo Salviano</dc:creator>
  <cp:lastModifiedBy>Eric Klepton</cp:lastModifiedBy>
  <cp:revision>71</cp:revision>
  <dcterms:created xsi:type="dcterms:W3CDTF">2018-06-06T12:42:52Z</dcterms:created>
  <dcterms:modified xsi:type="dcterms:W3CDTF">2024-09-23T22:55:05Z</dcterms:modified>
</cp:coreProperties>
</file>