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 lvl="0">
      <a:defRPr lang="pt-BR"/>
    </a:defPPr>
    <a:lvl1pPr marL="0" lv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lvl="1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lvl="2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lvl="3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lvl="4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lvl="5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lvl="6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lvl="7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lvl="8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420" y="2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6F22-EECE-4CEA-B0B7-834CCE2A1C59}" type="datetimeFigureOut">
              <a:rPr lang="pt-BR" smtClean="0"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520" indent="-1620520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50010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ítulo 1"/>
          <p:cNvSpPr>
            <a:spLocks noGrp="1"/>
          </p:cNvSpPr>
          <p:nvPr>
            <p:ph type="ctrTitle"/>
          </p:nvPr>
        </p:nvSpPr>
        <p:spPr>
          <a:xfrm>
            <a:off x="1103852" y="9073308"/>
            <a:ext cx="29970666" cy="4075796"/>
          </a:xfrm>
        </p:spPr>
        <p:txBody>
          <a:bodyPr>
            <a:noAutofit/>
          </a:bodyPr>
          <a:lstStyle/>
          <a:p>
            <a:pPr algn="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Autorxxxxxxxxxxxxxxxxxxxxxxxxxxxxxxxx¹, Autorxxxxxxxxxxxxxxxxxxxxxxxxxxx¹, AutorxxxXXXXxxxxxxxxxxxxxxxxxxx¹</a:t>
            </a:r>
            <a:b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¹Instituição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197094" y="7258965"/>
            <a:ext cx="30558692" cy="2282933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 TÍTULO DO TRABALHO</a:t>
            </a:r>
          </a:p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53" name="Subtítulo 2"/>
          <p:cNvSpPr>
            <a:spLocks noGrp="1"/>
          </p:cNvSpPr>
          <p:nvPr>
            <p:ph type="subTitle" idx="1"/>
          </p:nvPr>
        </p:nvSpPr>
        <p:spPr>
          <a:xfrm>
            <a:off x="1502525" y="14837595"/>
            <a:ext cx="13747867" cy="6624736"/>
          </a:xfrm>
        </p:spPr>
        <p:txBody>
          <a:bodyPr numCol="1" spcCol="1800000">
            <a:noAutofit/>
          </a:bodyPr>
          <a:lstStyle/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 utilizar mais imagens e menos textos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grpSp>
        <p:nvGrpSpPr>
          <p:cNvPr id="100" name="Grupo 99"/>
          <p:cNvGrpSpPr/>
          <p:nvPr/>
        </p:nvGrpSpPr>
        <p:grpSpPr>
          <a:xfrm>
            <a:off x="16893107" y="13644118"/>
            <a:ext cx="13798850" cy="1152128"/>
            <a:chOff x="449608" y="18173756"/>
            <a:chExt cx="13798850" cy="1152128"/>
          </a:xfrm>
        </p:grpSpPr>
        <p:pic>
          <p:nvPicPr>
            <p:cNvPr id="101" name="Imagem 10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77814" b="75904"/>
            <a:stretch>
              <a:fillRect/>
            </a:stretch>
          </p:blipFill>
          <p:spPr>
            <a:xfrm>
              <a:off x="449608" y="18173756"/>
              <a:ext cx="13798850" cy="115212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102" name="Retângulo 101"/>
            <p:cNvSpPr/>
            <p:nvPr/>
          </p:nvSpPr>
          <p:spPr>
            <a:xfrm>
              <a:off x="1162869" y="18465772"/>
              <a:ext cx="12521771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pt-BR" sz="4800" b="1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RESULTADOS</a:t>
              </a:r>
              <a:endParaRPr lang="pt-BR" sz="48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1486413" y="22042991"/>
            <a:ext cx="13800438" cy="5932514"/>
            <a:chOff x="1616625" y="21456657"/>
            <a:chExt cx="13800438" cy="5932514"/>
          </a:xfrm>
        </p:grpSpPr>
        <p:grpSp>
          <p:nvGrpSpPr>
            <p:cNvPr id="106" name="Grupo 105"/>
            <p:cNvGrpSpPr/>
            <p:nvPr/>
          </p:nvGrpSpPr>
          <p:grpSpPr>
            <a:xfrm>
              <a:off x="1618213" y="21456657"/>
              <a:ext cx="13798850" cy="1152128"/>
              <a:chOff x="449608" y="18173756"/>
              <a:chExt cx="13798850" cy="1152128"/>
            </a:xfrm>
          </p:grpSpPr>
          <p:pic>
            <p:nvPicPr>
              <p:cNvPr id="110" name="Imagem 10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r="77814" b="75904"/>
              <a:stretch>
                <a:fillRect/>
              </a:stretch>
            </p:blipFill>
            <p:spPr>
              <a:xfrm>
                <a:off x="449608" y="18173756"/>
                <a:ext cx="13798850" cy="1152128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</p:spPr>
          </p:pic>
          <p:sp>
            <p:nvSpPr>
              <p:cNvPr id="111" name="Retângulo 110"/>
              <p:cNvSpPr/>
              <p:nvPr/>
            </p:nvSpPr>
            <p:spPr>
              <a:xfrm>
                <a:off x="1162869" y="18465772"/>
                <a:ext cx="12521771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4800" b="1" dirty="0">
                    <a:ln w="12700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OBJETIVO</a:t>
                </a:r>
                <a:endParaRPr lang="pt-BR" sz="48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3" name="Subtítulo 2"/>
            <p:cNvSpPr txBox="1"/>
            <p:nvPr/>
          </p:nvSpPr>
          <p:spPr>
            <a:xfrm>
              <a:off x="1616625" y="22744909"/>
              <a:ext cx="13743310" cy="4644262"/>
            </a:xfrm>
            <a:prstGeom prst="rect">
              <a:avLst/>
            </a:prstGeom>
          </p:spPr>
          <p:txBody>
            <a:bodyPr vert="horz" lIns="432054" tIns="216027" rIns="432054" bIns="216027" numCol="1" spcCol="1800000" rtlCol="0">
              <a:noAutofit/>
            </a:bodyPr>
            <a:lstStyle>
              <a:lvl1pPr marL="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5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16027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32054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13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48081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64108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80135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96162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12189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28216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  <a:tabLst>
                  <a:tab pos="11401425" algn="l"/>
                </a:tabLst>
              </a:pPr>
              <a:r>
                <a:rPr lang="pt-BR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</p:txBody>
        </p:sp>
      </p:grpSp>
      <p:grpSp>
        <p:nvGrpSpPr>
          <p:cNvPr id="114" name="Grupo 113"/>
          <p:cNvGrpSpPr/>
          <p:nvPr/>
        </p:nvGrpSpPr>
        <p:grpSpPr>
          <a:xfrm>
            <a:off x="1506388" y="29324519"/>
            <a:ext cx="13798850" cy="1152128"/>
            <a:chOff x="449608" y="18173756"/>
            <a:chExt cx="13798850" cy="1152128"/>
          </a:xfrm>
        </p:grpSpPr>
        <p:pic>
          <p:nvPicPr>
            <p:cNvPr id="115" name="Imagem 1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77814" b="75904"/>
            <a:stretch>
              <a:fillRect/>
            </a:stretch>
          </p:blipFill>
          <p:spPr>
            <a:xfrm>
              <a:off x="449608" y="18173756"/>
              <a:ext cx="13798850" cy="115212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116" name="Retângulo 115"/>
            <p:cNvSpPr/>
            <p:nvPr/>
          </p:nvSpPr>
          <p:spPr>
            <a:xfrm>
              <a:off x="1162869" y="18465772"/>
              <a:ext cx="12521771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pt-BR" sz="4800" b="1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  <a:endParaRPr lang="pt-BR" sz="48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upo 102"/>
          <p:cNvGrpSpPr/>
          <p:nvPr/>
        </p:nvGrpSpPr>
        <p:grpSpPr>
          <a:xfrm>
            <a:off x="16955795" y="23423578"/>
            <a:ext cx="13800438" cy="5932514"/>
            <a:chOff x="1616625" y="21456657"/>
            <a:chExt cx="13800438" cy="5932514"/>
          </a:xfrm>
        </p:grpSpPr>
        <p:grpSp>
          <p:nvGrpSpPr>
            <p:cNvPr id="105" name="Grupo 104"/>
            <p:cNvGrpSpPr/>
            <p:nvPr/>
          </p:nvGrpSpPr>
          <p:grpSpPr>
            <a:xfrm>
              <a:off x="1618213" y="21456657"/>
              <a:ext cx="13798850" cy="1152128"/>
              <a:chOff x="449608" y="18173756"/>
              <a:chExt cx="13798850" cy="1152128"/>
            </a:xfrm>
          </p:grpSpPr>
          <p:pic>
            <p:nvPicPr>
              <p:cNvPr id="119" name="Imagem 1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r="77814" b="75904"/>
              <a:stretch>
                <a:fillRect/>
              </a:stretch>
            </p:blipFill>
            <p:spPr>
              <a:xfrm>
                <a:off x="449608" y="18173756"/>
                <a:ext cx="13798850" cy="1152128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</p:spPr>
          </p:pic>
          <p:sp>
            <p:nvSpPr>
              <p:cNvPr id="120" name="Retângulo 119"/>
              <p:cNvSpPr/>
              <p:nvPr/>
            </p:nvSpPr>
            <p:spPr>
              <a:xfrm>
                <a:off x="1162869" y="18465772"/>
                <a:ext cx="12521771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4800" b="1" dirty="0">
                    <a:ln w="12700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CONCLUSÃO</a:t>
                </a:r>
                <a:endParaRPr lang="pt-BR" sz="48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8" name="Subtítulo 2"/>
            <p:cNvSpPr txBox="1"/>
            <p:nvPr/>
          </p:nvSpPr>
          <p:spPr>
            <a:xfrm>
              <a:off x="1616625" y="22744909"/>
              <a:ext cx="13743310" cy="4644262"/>
            </a:xfrm>
            <a:prstGeom prst="rect">
              <a:avLst/>
            </a:prstGeom>
          </p:spPr>
          <p:txBody>
            <a:bodyPr vert="horz" lIns="432054" tIns="216027" rIns="432054" bIns="216027" numCol="1" spcCol="1800000" rtlCol="0">
              <a:noAutofit/>
            </a:bodyPr>
            <a:lstStyle>
              <a:lvl1pPr marL="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5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16027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32054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13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48081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64108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80135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96162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12189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28216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  <a:tabLst>
                  <a:tab pos="11401425" algn="l"/>
                </a:tabLst>
              </a:pPr>
              <a:r>
                <a:rPr lang="pt-BR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</p:txBody>
        </p:sp>
      </p:grpSp>
      <p:grpSp>
        <p:nvGrpSpPr>
          <p:cNvPr id="121" name="Grupo 120"/>
          <p:cNvGrpSpPr/>
          <p:nvPr/>
        </p:nvGrpSpPr>
        <p:grpSpPr>
          <a:xfrm>
            <a:off x="16998554" y="30376495"/>
            <a:ext cx="13800438" cy="5932514"/>
            <a:chOff x="1616625" y="21456657"/>
            <a:chExt cx="13800438" cy="5932514"/>
          </a:xfrm>
        </p:grpSpPr>
        <p:grpSp>
          <p:nvGrpSpPr>
            <p:cNvPr id="122" name="Grupo 121"/>
            <p:cNvGrpSpPr/>
            <p:nvPr/>
          </p:nvGrpSpPr>
          <p:grpSpPr>
            <a:xfrm>
              <a:off x="1618213" y="21456657"/>
              <a:ext cx="13798850" cy="1152128"/>
              <a:chOff x="449608" y="18173756"/>
              <a:chExt cx="13798850" cy="1152128"/>
            </a:xfrm>
          </p:grpSpPr>
          <p:pic>
            <p:nvPicPr>
              <p:cNvPr id="124" name="Imagem 1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r="77814" b="75904"/>
              <a:stretch>
                <a:fillRect/>
              </a:stretch>
            </p:blipFill>
            <p:spPr>
              <a:xfrm>
                <a:off x="449608" y="18173756"/>
                <a:ext cx="13798850" cy="1152128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</p:spPr>
          </p:pic>
          <p:sp>
            <p:nvSpPr>
              <p:cNvPr id="125" name="Retângulo 124"/>
              <p:cNvSpPr/>
              <p:nvPr/>
            </p:nvSpPr>
            <p:spPr>
              <a:xfrm>
                <a:off x="1162869" y="18465772"/>
                <a:ext cx="12521771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4800" b="1" dirty="0">
                    <a:ln w="12700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REFERÊNCIAS</a:t>
                </a:r>
                <a:endParaRPr lang="pt-BR" sz="48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3" name="Subtítulo 2"/>
            <p:cNvSpPr txBox="1"/>
            <p:nvPr/>
          </p:nvSpPr>
          <p:spPr>
            <a:xfrm>
              <a:off x="1616625" y="22744909"/>
              <a:ext cx="13743310" cy="4644262"/>
            </a:xfrm>
            <a:prstGeom prst="rect">
              <a:avLst/>
            </a:prstGeom>
          </p:spPr>
          <p:txBody>
            <a:bodyPr vert="horz" lIns="432054" tIns="216027" rIns="432054" bIns="216027" numCol="1" spcCol="1800000" rtlCol="0">
              <a:noAutofit/>
            </a:bodyPr>
            <a:lstStyle>
              <a:lvl1pPr marL="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5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16027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32054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13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48081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64108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80135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96162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12189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28216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  <a:tabLst>
                  <a:tab pos="11401425" algn="l"/>
                </a:tabLst>
              </a:pPr>
              <a:r>
                <a:rPr lang="pt-BR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Xxxxxxxxxxxxxxxxxxxxxxxxxxxxxxxxxxxxxxxxxxxxxxxxxxxxxxxxxxxxxxxxxxxxxxxxxxxxxxxxx</a:t>
              </a:r>
            </a:p>
            <a:p>
              <a:pPr algn="just">
                <a:lnSpc>
                  <a:spcPct val="150000"/>
                </a:lnSpc>
                <a:tabLst>
                  <a:tab pos="11401425" algn="l"/>
                </a:tabLst>
              </a:pPr>
              <a:r>
                <a:rPr lang="pt-BR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Xxxxxxxxxxxxxxxxxxxxxxxxxxxxxxxxxxxxxxxxxxxxxxxxxxxxxxxxxxxxxxxxxxxxxxxxxxxxxxxxx</a:t>
              </a:r>
            </a:p>
          </p:txBody>
        </p:sp>
      </p:grpSp>
      <p:grpSp>
        <p:nvGrpSpPr>
          <p:cNvPr id="131" name="Grupo 130"/>
          <p:cNvGrpSpPr/>
          <p:nvPr/>
        </p:nvGrpSpPr>
        <p:grpSpPr>
          <a:xfrm>
            <a:off x="1425312" y="31849320"/>
            <a:ext cx="13524967" cy="8565834"/>
            <a:chOff x="732843" y="29421881"/>
            <a:chExt cx="14663873" cy="9589121"/>
          </a:xfrm>
        </p:grpSpPr>
        <p:grpSp>
          <p:nvGrpSpPr>
            <p:cNvPr id="132" name="Grupo 131"/>
            <p:cNvGrpSpPr/>
            <p:nvPr/>
          </p:nvGrpSpPr>
          <p:grpSpPr>
            <a:xfrm>
              <a:off x="732843" y="29421881"/>
              <a:ext cx="13236934" cy="9318728"/>
              <a:chOff x="732843" y="29421881"/>
              <a:chExt cx="13236934" cy="9318728"/>
            </a:xfrm>
          </p:grpSpPr>
          <p:sp>
            <p:nvSpPr>
              <p:cNvPr id="145" name="Retângulo de cantos arredondados 144"/>
              <p:cNvSpPr/>
              <p:nvPr/>
            </p:nvSpPr>
            <p:spPr>
              <a:xfrm>
                <a:off x="10670268" y="29421881"/>
                <a:ext cx="3299509" cy="1023287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3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xxxxxx</a:t>
                </a:r>
                <a:endParaRPr lang="pt-BR" sz="3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46" name="Grupo 145"/>
              <p:cNvGrpSpPr/>
              <p:nvPr/>
            </p:nvGrpSpPr>
            <p:grpSpPr>
              <a:xfrm>
                <a:off x="732843" y="29443227"/>
                <a:ext cx="6390184" cy="9297382"/>
                <a:chOff x="732843" y="29443227"/>
                <a:chExt cx="6390184" cy="9297382"/>
              </a:xfrm>
            </p:grpSpPr>
            <p:cxnSp>
              <p:nvCxnSpPr>
                <p:cNvPr id="149" name="Conector de Seta Reta 148"/>
                <p:cNvCxnSpPr/>
                <p:nvPr/>
              </p:nvCxnSpPr>
              <p:spPr>
                <a:xfrm flipH="1">
                  <a:off x="4318480" y="35980952"/>
                  <a:ext cx="734843" cy="1838261"/>
                </a:xfrm>
                <a:prstGeom prst="straightConnector1">
                  <a:avLst/>
                </a:prstGeom>
                <a:ln w="133350" cap="flat" cmpd="sng">
                  <a:solidFill>
                    <a:srgbClr val="0B9322"/>
                  </a:solidFill>
                  <a:prstDash val="solid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0" name="Grupo 149"/>
                <p:cNvGrpSpPr/>
                <p:nvPr/>
              </p:nvGrpSpPr>
              <p:grpSpPr>
                <a:xfrm>
                  <a:off x="732843" y="35502125"/>
                  <a:ext cx="6390183" cy="3238484"/>
                  <a:chOff x="1899544" y="30492712"/>
                  <a:chExt cx="4056783" cy="3878882"/>
                </a:xfrm>
              </p:grpSpPr>
              <p:sp>
                <p:nvSpPr>
                  <p:cNvPr id="165" name="Retângulo de cantos arredondados 164"/>
                  <p:cNvSpPr/>
                  <p:nvPr/>
                </p:nvSpPr>
                <p:spPr>
                  <a:xfrm>
                    <a:off x="1899544" y="33267996"/>
                    <a:ext cx="4056783" cy="1103598"/>
                  </a:xfrm>
                  <a:prstGeom prst="roundRect">
                    <a:avLst/>
                  </a:prstGeom>
                  <a:solidFill>
                    <a:schemeClr val="accent3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sz="3800" b="1" dirty="0" err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xxxxxx</a:t>
                    </a:r>
                    <a:endParaRPr lang="pt-BR" sz="38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66" name="Conector de Seta Reta 165"/>
                  <p:cNvCxnSpPr/>
                  <p:nvPr/>
                </p:nvCxnSpPr>
                <p:spPr>
                  <a:xfrm>
                    <a:off x="3264289" y="30492712"/>
                    <a:ext cx="663646" cy="2775283"/>
                  </a:xfrm>
                  <a:prstGeom prst="straightConnector1">
                    <a:avLst/>
                  </a:prstGeom>
                  <a:ln w="133350" cap="flat" cmpd="sng">
                    <a:solidFill>
                      <a:srgbClr val="0B9322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7" name="Retângulo 166"/>
                  <p:cNvSpPr/>
                  <p:nvPr/>
                </p:nvSpPr>
                <p:spPr>
                  <a:xfrm>
                    <a:off x="3223987" y="31411727"/>
                    <a:ext cx="1636496" cy="907887"/>
                  </a:xfrm>
                  <a:prstGeom prst="rect">
                    <a:avLst/>
                  </a:prstGeom>
                  <a:solidFill>
                    <a:srgbClr val="FDF6E9"/>
                  </a:solidFill>
                  <a:ln>
                    <a:noFill/>
                  </a:ln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pt-BR" sz="3800" b="0" cap="none" spc="0" dirty="0" err="1">
                        <a:ln w="18415" cmpd="sng">
                          <a:noFill/>
                          <a:prstDash val="solid"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rPr>
                      <a:t>xxxxxxxxx</a:t>
                    </a:r>
                    <a:endParaRPr lang="pt-BR" sz="3800" b="0" cap="none" spc="0" dirty="0">
                      <a:ln w="18415" cmpd="sng">
                        <a:noFill/>
                        <a:prstDash val="solid"/>
                      </a:ln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1" name="Grupo 150"/>
                <p:cNvGrpSpPr/>
                <p:nvPr/>
              </p:nvGrpSpPr>
              <p:grpSpPr>
                <a:xfrm>
                  <a:off x="732843" y="29443227"/>
                  <a:ext cx="6390184" cy="6537725"/>
                  <a:chOff x="648297" y="30372930"/>
                  <a:chExt cx="6390184" cy="6537725"/>
                </a:xfrm>
              </p:grpSpPr>
              <p:sp>
                <p:nvSpPr>
                  <p:cNvPr id="152" name="Retângulo de cantos arredondados 151"/>
                  <p:cNvSpPr/>
                  <p:nvPr/>
                </p:nvSpPr>
                <p:spPr>
                  <a:xfrm>
                    <a:off x="1319925" y="30372930"/>
                    <a:ext cx="5444619" cy="1077144"/>
                  </a:xfrm>
                  <a:prstGeom prst="roundRect">
                    <a:avLst/>
                  </a:prstGeom>
                  <a:solidFill>
                    <a:schemeClr val="accent3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t-BR" sz="3800" b="1" dirty="0" err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xxx</a:t>
                    </a:r>
                    <a:endParaRPr lang="pt-BR" sz="38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153" name="Grupo 152"/>
                  <p:cNvGrpSpPr/>
                  <p:nvPr/>
                </p:nvGrpSpPr>
                <p:grpSpPr>
                  <a:xfrm>
                    <a:off x="1899544" y="31411727"/>
                    <a:ext cx="4056783" cy="2692745"/>
                    <a:chOff x="1899544" y="31411727"/>
                    <a:chExt cx="4056783" cy="2692745"/>
                  </a:xfrm>
                </p:grpSpPr>
                <p:cxnSp>
                  <p:nvCxnSpPr>
                    <p:cNvPr id="162" name="Conector de Seta Reta 161"/>
                    <p:cNvCxnSpPr/>
                    <p:nvPr/>
                  </p:nvCxnSpPr>
                  <p:spPr>
                    <a:xfrm>
                      <a:off x="4042234" y="31411727"/>
                      <a:ext cx="1" cy="1856269"/>
                    </a:xfrm>
                    <a:prstGeom prst="straightConnector1">
                      <a:avLst/>
                    </a:prstGeom>
                    <a:ln w="133350" cap="flat" cmpd="sng">
                      <a:solidFill>
                        <a:srgbClr val="0B9322"/>
                      </a:solidFill>
                      <a:prstDash val="solid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3" name="Retângulo 162"/>
                    <p:cNvSpPr/>
                    <p:nvPr/>
                  </p:nvSpPr>
                  <p:spPr>
                    <a:xfrm>
                      <a:off x="2998714" y="31797929"/>
                      <a:ext cx="2049435" cy="757996"/>
                    </a:xfrm>
                    <a:prstGeom prst="rect">
                      <a:avLst/>
                    </a:prstGeom>
                    <a:solidFill>
                      <a:srgbClr val="FDF6E9"/>
                    </a:solidFill>
                    <a:ln>
                      <a:noFill/>
                    </a:ln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pt-BR" sz="3800" b="0" cap="none" spc="0" dirty="0" err="1">
                          <a:ln w="18415" cmpd="sng">
                            <a:noFill/>
                            <a:prstDash val="solid"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xxxxxxx</a:t>
                      </a:r>
                      <a:endParaRPr lang="pt-BR" sz="3800" b="0" cap="none" spc="0" dirty="0">
                        <a:ln w="18415" cmpd="sng">
                          <a:noFill/>
                          <a:prstDash val="solid"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4" name="Retângulo de cantos arredondados 163"/>
                    <p:cNvSpPr/>
                    <p:nvPr/>
                  </p:nvSpPr>
                  <p:spPr>
                    <a:xfrm>
                      <a:off x="1899544" y="33267996"/>
                      <a:ext cx="4056783" cy="836476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sz="3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</a:p>
                  </p:txBody>
                </p:sp>
              </p:grpSp>
              <p:grpSp>
                <p:nvGrpSpPr>
                  <p:cNvPr id="154" name="Grupo 153"/>
                  <p:cNvGrpSpPr/>
                  <p:nvPr/>
                </p:nvGrpSpPr>
                <p:grpSpPr>
                  <a:xfrm>
                    <a:off x="648297" y="33952072"/>
                    <a:ext cx="3195092" cy="2958583"/>
                    <a:chOff x="2583131" y="30727651"/>
                    <a:chExt cx="3195092" cy="2958583"/>
                  </a:xfrm>
                </p:grpSpPr>
                <p:cxnSp>
                  <p:nvCxnSpPr>
                    <p:cNvPr id="159" name="Conector de Seta Reta 158"/>
                    <p:cNvCxnSpPr/>
                    <p:nvPr/>
                  </p:nvCxnSpPr>
                  <p:spPr>
                    <a:xfrm flipH="1">
                      <a:off x="4042234" y="30727651"/>
                      <a:ext cx="501272" cy="2122107"/>
                    </a:xfrm>
                    <a:prstGeom prst="straightConnector1">
                      <a:avLst/>
                    </a:prstGeom>
                    <a:ln w="133350" cap="flat" cmpd="sng">
                      <a:solidFill>
                        <a:srgbClr val="0B9322"/>
                      </a:solidFill>
                      <a:prstDash val="solid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0" name="Retângulo 159"/>
                    <p:cNvSpPr/>
                    <p:nvPr/>
                  </p:nvSpPr>
                  <p:spPr>
                    <a:xfrm>
                      <a:off x="3928587" y="31346783"/>
                      <a:ext cx="728565" cy="757996"/>
                    </a:xfrm>
                    <a:prstGeom prst="rect">
                      <a:avLst/>
                    </a:prstGeom>
                    <a:solidFill>
                      <a:srgbClr val="FDF6E9"/>
                    </a:solidFill>
                    <a:ln>
                      <a:noFill/>
                    </a:ln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pt-BR" sz="3800" dirty="0" err="1">
                          <a:ln w="18415" cmpd="sng">
                            <a:noFill/>
                            <a:prstDash val="solid"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pt-BR" sz="3800" b="0" cap="none" spc="0" dirty="0">
                        <a:ln w="18415" cmpd="sng">
                          <a:noFill/>
                          <a:prstDash val="solid"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1" name="Retângulo de cantos arredondados 160"/>
                    <p:cNvSpPr/>
                    <p:nvPr/>
                  </p:nvSpPr>
                  <p:spPr>
                    <a:xfrm>
                      <a:off x="2583131" y="32849758"/>
                      <a:ext cx="3195092" cy="836476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sz="38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</a:t>
                      </a:r>
                      <a:endParaRPr lang="pt-BR" sz="3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55" name="Grupo 154"/>
                  <p:cNvGrpSpPr/>
                  <p:nvPr/>
                </p:nvGrpSpPr>
                <p:grpSpPr>
                  <a:xfrm>
                    <a:off x="4123191" y="34104472"/>
                    <a:ext cx="2915290" cy="2806183"/>
                    <a:chOff x="2862933" y="30880051"/>
                    <a:chExt cx="2915290" cy="2806183"/>
                  </a:xfrm>
                </p:grpSpPr>
                <p:cxnSp>
                  <p:nvCxnSpPr>
                    <p:cNvPr id="156" name="Conector de Seta Reta 155"/>
                    <p:cNvCxnSpPr/>
                    <p:nvPr/>
                  </p:nvCxnSpPr>
                  <p:spPr>
                    <a:xfrm>
                      <a:off x="3708519" y="30880051"/>
                      <a:ext cx="333715" cy="1969707"/>
                    </a:xfrm>
                    <a:prstGeom prst="straightConnector1">
                      <a:avLst/>
                    </a:prstGeom>
                    <a:ln w="133350" cap="flat" cmpd="sng">
                      <a:solidFill>
                        <a:srgbClr val="0B9322"/>
                      </a:solidFill>
                      <a:prstDash val="solid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7" name="Retângulo 156"/>
                    <p:cNvSpPr/>
                    <p:nvPr/>
                  </p:nvSpPr>
                  <p:spPr>
                    <a:xfrm>
                      <a:off x="3379052" y="31411727"/>
                      <a:ext cx="1256913" cy="757996"/>
                    </a:xfrm>
                    <a:prstGeom prst="rect">
                      <a:avLst/>
                    </a:prstGeom>
                    <a:solidFill>
                      <a:srgbClr val="FDF6E9"/>
                    </a:solidFill>
                    <a:ln>
                      <a:noFill/>
                    </a:ln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pt-BR" sz="3800" b="0" cap="none" spc="0" dirty="0" err="1">
                          <a:ln w="18415" cmpd="sng">
                            <a:noFill/>
                            <a:prstDash val="solid"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</a:t>
                      </a:r>
                      <a:endParaRPr lang="pt-BR" sz="3800" b="0" cap="none" spc="0" dirty="0">
                        <a:ln w="18415" cmpd="sng">
                          <a:noFill/>
                          <a:prstDash val="solid"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8" name="Retângulo de cantos arredondados 157"/>
                    <p:cNvSpPr/>
                    <p:nvPr/>
                  </p:nvSpPr>
                  <p:spPr>
                    <a:xfrm>
                      <a:off x="2862933" y="32849758"/>
                      <a:ext cx="2915290" cy="836476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sz="38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xxxxxxx</a:t>
                      </a:r>
                      <a:endParaRPr lang="pt-BR" sz="3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cxnSp>
            <p:nvCxnSpPr>
              <p:cNvPr id="147" name="Conector de Seta Reta 146"/>
              <p:cNvCxnSpPr/>
              <p:nvPr/>
            </p:nvCxnSpPr>
            <p:spPr>
              <a:xfrm flipV="1">
                <a:off x="7123027" y="30520370"/>
                <a:ext cx="3547240" cy="7298842"/>
              </a:xfrm>
              <a:prstGeom prst="straightConnector1">
                <a:avLst/>
              </a:prstGeom>
              <a:ln w="133350" cap="flat" cmpd="sng">
                <a:solidFill>
                  <a:srgbClr val="0B9322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Retângulo 147"/>
              <p:cNvSpPr/>
              <p:nvPr/>
            </p:nvSpPr>
            <p:spPr>
              <a:xfrm>
                <a:off x="7854913" y="32894750"/>
                <a:ext cx="2049435" cy="757996"/>
              </a:xfrm>
              <a:prstGeom prst="rect">
                <a:avLst/>
              </a:prstGeom>
              <a:solidFill>
                <a:srgbClr val="FDF6E9"/>
              </a:solidFill>
              <a:ln>
                <a:noFill/>
              </a:ln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pt-BR" sz="3800" b="0" cap="none" spc="0" dirty="0" err="1">
                    <a:ln w="18415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xxxxxxx</a:t>
                </a:r>
                <a:endParaRPr lang="pt-BR" sz="3800" b="0" cap="none" spc="0" dirty="0">
                  <a:ln w="18415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3" name="Grupo 132"/>
            <p:cNvGrpSpPr/>
            <p:nvPr/>
          </p:nvGrpSpPr>
          <p:grpSpPr>
            <a:xfrm>
              <a:off x="10297370" y="30162709"/>
              <a:ext cx="3960440" cy="2992994"/>
              <a:chOff x="10297370" y="30162709"/>
              <a:chExt cx="3960440" cy="2992994"/>
            </a:xfrm>
          </p:grpSpPr>
          <p:sp>
            <p:nvSpPr>
              <p:cNvPr id="142" name="Retângulo de cantos arredondados 141"/>
              <p:cNvSpPr/>
              <p:nvPr/>
            </p:nvSpPr>
            <p:spPr>
              <a:xfrm>
                <a:off x="10297370" y="32132416"/>
                <a:ext cx="3960440" cy="1023287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3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xxxxx</a:t>
                </a:r>
                <a:endParaRPr lang="pt-BR" sz="3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3" name="Conector de Seta Reta 142"/>
              <p:cNvCxnSpPr/>
              <p:nvPr/>
            </p:nvCxnSpPr>
            <p:spPr>
              <a:xfrm>
                <a:off x="12320022" y="30162709"/>
                <a:ext cx="0" cy="1969707"/>
              </a:xfrm>
              <a:prstGeom prst="straightConnector1">
                <a:avLst/>
              </a:prstGeom>
              <a:ln w="133350" cap="flat" cmpd="sng">
                <a:solidFill>
                  <a:srgbClr val="0B9322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Retângulo 143"/>
              <p:cNvSpPr/>
              <p:nvPr/>
            </p:nvSpPr>
            <p:spPr>
              <a:xfrm>
                <a:off x="11593513" y="30702271"/>
                <a:ext cx="1452416" cy="757996"/>
              </a:xfrm>
              <a:prstGeom prst="rect">
                <a:avLst/>
              </a:prstGeom>
              <a:solidFill>
                <a:srgbClr val="FDF6E9"/>
              </a:solidFill>
              <a:ln>
                <a:noFill/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800" dirty="0" err="1">
                    <a:ln w="18415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xxx</a:t>
                </a:r>
                <a:endParaRPr lang="pt-BR" sz="3800" b="0" cap="none" spc="0" dirty="0">
                  <a:ln w="18415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4" name="Grupo 133"/>
            <p:cNvGrpSpPr/>
            <p:nvPr/>
          </p:nvGrpSpPr>
          <p:grpSpPr>
            <a:xfrm>
              <a:off x="8879631" y="33155703"/>
              <a:ext cx="6517085" cy="3113710"/>
              <a:chOff x="8921070" y="29801647"/>
              <a:chExt cx="6517085" cy="3113710"/>
            </a:xfrm>
          </p:grpSpPr>
          <p:sp>
            <p:nvSpPr>
              <p:cNvPr id="139" name="Retângulo de cantos arredondados 138"/>
              <p:cNvSpPr/>
              <p:nvPr/>
            </p:nvSpPr>
            <p:spPr>
              <a:xfrm>
                <a:off x="8921070" y="32132417"/>
                <a:ext cx="6517085" cy="782940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3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xxxxxx</a:t>
                </a:r>
                <a:endParaRPr lang="pt-BR" sz="3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0" name="Conector de Seta Reta 139"/>
              <p:cNvCxnSpPr>
                <a:stCxn id="142" idx="2"/>
              </p:cNvCxnSpPr>
              <p:nvPr/>
            </p:nvCxnSpPr>
            <p:spPr>
              <a:xfrm>
                <a:off x="12319029" y="29801647"/>
                <a:ext cx="993" cy="2330769"/>
              </a:xfrm>
              <a:prstGeom prst="straightConnector1">
                <a:avLst/>
              </a:prstGeom>
              <a:ln w="133350" cap="flat" cmpd="sng">
                <a:solidFill>
                  <a:srgbClr val="0B9322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tângulo 140"/>
              <p:cNvSpPr/>
              <p:nvPr/>
            </p:nvSpPr>
            <p:spPr>
              <a:xfrm>
                <a:off x="9935699" y="30067646"/>
                <a:ext cx="4566038" cy="757996"/>
              </a:xfrm>
              <a:prstGeom prst="rect">
                <a:avLst/>
              </a:prstGeom>
              <a:solidFill>
                <a:srgbClr val="FDF6E9"/>
              </a:solidFill>
              <a:ln>
                <a:noFill/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800" dirty="0" err="1">
                    <a:ln w="18415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xxxxxx</a:t>
                </a:r>
                <a:endParaRPr lang="pt-BR" sz="3800" b="0" cap="none" spc="0" dirty="0">
                  <a:ln w="18415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5" name="Grupo 134"/>
            <p:cNvGrpSpPr/>
            <p:nvPr/>
          </p:nvGrpSpPr>
          <p:grpSpPr>
            <a:xfrm>
              <a:off x="9486854" y="36269413"/>
              <a:ext cx="5909862" cy="2741589"/>
              <a:chOff x="9587165" y="29810881"/>
              <a:chExt cx="5909862" cy="2741589"/>
            </a:xfrm>
          </p:grpSpPr>
          <p:sp>
            <p:nvSpPr>
              <p:cNvPr id="136" name="Retângulo de cantos arredondados 135"/>
              <p:cNvSpPr/>
              <p:nvPr/>
            </p:nvSpPr>
            <p:spPr>
              <a:xfrm>
                <a:off x="9587165" y="31529183"/>
                <a:ext cx="5909862" cy="1023287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3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xxxxxx</a:t>
                </a:r>
                <a:endParaRPr lang="pt-BR" sz="3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7" name="Conector de Seta Reta 136"/>
              <p:cNvCxnSpPr/>
              <p:nvPr/>
            </p:nvCxnSpPr>
            <p:spPr>
              <a:xfrm flipH="1">
                <a:off x="12238484" y="29810881"/>
                <a:ext cx="81538" cy="1718302"/>
              </a:xfrm>
              <a:prstGeom prst="straightConnector1">
                <a:avLst/>
              </a:prstGeom>
              <a:ln w="133350" cap="flat" cmpd="sng">
                <a:solidFill>
                  <a:srgbClr val="0B9322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Retângulo 137"/>
              <p:cNvSpPr/>
              <p:nvPr/>
            </p:nvSpPr>
            <p:spPr>
              <a:xfrm>
                <a:off x="11343202" y="30087607"/>
                <a:ext cx="2069398" cy="757996"/>
              </a:xfrm>
              <a:prstGeom prst="rect">
                <a:avLst/>
              </a:prstGeom>
              <a:solidFill>
                <a:srgbClr val="FDF6E9"/>
              </a:solidFill>
              <a:ln>
                <a:noFill/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800" dirty="0" err="1">
                    <a:ln w="18415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xxxx</a:t>
                </a:r>
                <a:endParaRPr lang="pt-BR" sz="3800" b="0" cap="none" spc="0" dirty="0">
                  <a:ln w="18415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" t="1706" r="807" b="1271"/>
          <a:stretch>
            <a:fillRect/>
          </a:stretch>
        </p:blipFill>
        <p:spPr bwMode="auto">
          <a:xfrm>
            <a:off x="18034000" y="15430500"/>
            <a:ext cx="11645900" cy="690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tângulo 14"/>
          <p:cNvSpPr/>
          <p:nvPr/>
        </p:nvSpPr>
        <p:spPr>
          <a:xfrm>
            <a:off x="435792" y="6337004"/>
            <a:ext cx="32012847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044776" y="13105756"/>
            <a:ext cx="12905503" cy="12458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INTRODUÇÃO</a:t>
            </a:r>
          </a:p>
        </p:txBody>
      </p:sp>
      <p:sp>
        <p:nvSpPr>
          <p:cNvPr id="93" name="Retângulo 92"/>
          <p:cNvSpPr/>
          <p:nvPr/>
        </p:nvSpPr>
        <p:spPr>
          <a:xfrm>
            <a:off x="16893107" y="13597244"/>
            <a:ext cx="13982085" cy="12458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RESULTADOS</a:t>
            </a:r>
          </a:p>
        </p:txBody>
      </p:sp>
      <p:sp>
        <p:nvSpPr>
          <p:cNvPr id="94" name="Retângulo 93"/>
          <p:cNvSpPr/>
          <p:nvPr/>
        </p:nvSpPr>
        <p:spPr>
          <a:xfrm>
            <a:off x="1486413" y="22008523"/>
            <a:ext cx="13818825" cy="12458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OBJETIVOS</a:t>
            </a:r>
          </a:p>
        </p:txBody>
      </p:sp>
      <p:sp>
        <p:nvSpPr>
          <p:cNvPr id="95" name="Retângulo 94"/>
          <p:cNvSpPr/>
          <p:nvPr/>
        </p:nvSpPr>
        <p:spPr>
          <a:xfrm>
            <a:off x="1425312" y="29201656"/>
            <a:ext cx="13879926" cy="12458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METODOLOGIA</a:t>
            </a:r>
          </a:p>
        </p:txBody>
      </p:sp>
      <p:sp>
        <p:nvSpPr>
          <p:cNvPr id="96" name="Retângulo 95"/>
          <p:cNvSpPr/>
          <p:nvPr/>
        </p:nvSpPr>
        <p:spPr>
          <a:xfrm>
            <a:off x="16893108" y="23423578"/>
            <a:ext cx="13905884" cy="12458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CONCLUSÃO</a:t>
            </a:r>
          </a:p>
        </p:txBody>
      </p:sp>
      <p:sp>
        <p:nvSpPr>
          <p:cNvPr id="97" name="Retângulo 96"/>
          <p:cNvSpPr/>
          <p:nvPr/>
        </p:nvSpPr>
        <p:spPr>
          <a:xfrm>
            <a:off x="16893108" y="30376495"/>
            <a:ext cx="13982084" cy="12458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REFERÊNCIAS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6706081" y="18207"/>
            <a:ext cx="213816" cy="63187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GOV-SECITEC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73890" y="2016760"/>
            <a:ext cx="6300470" cy="2760345"/>
          </a:xfrm>
          <a:prstGeom prst="rect">
            <a:avLst/>
          </a:prstGeom>
        </p:spPr>
      </p:pic>
      <p:pic>
        <p:nvPicPr>
          <p:cNvPr id="9" name="Imagem 8" descr="urca-prpgp-vertical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06645" y="842645"/>
            <a:ext cx="6250305" cy="466598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322010B-F77A-A25A-686E-2B274EBA10D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783" t="19774" b="39628"/>
          <a:stretch/>
        </p:blipFill>
        <p:spPr>
          <a:xfrm>
            <a:off x="435792" y="179421"/>
            <a:ext cx="16253913" cy="60190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Personalizar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Tema do Office</vt:lpstr>
      <vt:lpstr>Autorxxxxxxxxxxxxxxxxxxxxxxxxxxxxxxxx¹, Autorxxxxxxxxxxxxxxxxxxxxxxxxxxx¹, AutorxxxXXXXxxxxxxxxxxxxxxxxxxx¹  ¹Instituição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Autorxxxxxxxxxxxxxxxxxxxxxxxxxxxxxxxx¹, Autorxxxxxxxxxxxxxxxxxxxxxxxxxxx¹, AutorxxxXXXXxxxxxxxxxxxxxxxxxxx¹  ¹Instituição</dc:title>
  <dc:creator>Marcos Aurélio</dc:creator>
  <cp:lastModifiedBy>Marcos Aurélio</cp:lastModifiedBy>
  <cp:revision>1</cp:revision>
  <dcterms:modified xsi:type="dcterms:W3CDTF">2023-02-09T17:54:35Z</dcterms:modified>
</cp:coreProperties>
</file>