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322"/>
    <a:srgbClr val="FDF6E9"/>
    <a:srgbClr val="F8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277" y="1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1103852" y="9073308"/>
            <a:ext cx="29970666" cy="4075796"/>
          </a:xfrm>
        </p:spPr>
        <p:txBody>
          <a:bodyPr>
            <a:noAutofit/>
          </a:bodyPr>
          <a:lstStyle/>
          <a:p>
            <a:pPr algn="r"/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Autorxxxxxxxxxxxxxxxxxxxxxxxxxxxxxxxx¹, Autorxxxxxxxxxxxxxxxxxxxxxxxxxxx¹, AutorxxxXXXXxxxxxxxxxxxxxxxxxxx¹</a:t>
            </a: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¹Instituição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197094" y="7258965"/>
            <a:ext cx="30558692" cy="228293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btítulo 2"/>
          <p:cNvSpPr>
            <a:spLocks noGrp="1"/>
          </p:cNvSpPr>
          <p:nvPr>
            <p:ph type="subTitle" idx="1"/>
          </p:nvPr>
        </p:nvSpPr>
        <p:spPr>
          <a:xfrm>
            <a:off x="1502525" y="14837595"/>
            <a:ext cx="13747867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upo 99"/>
          <p:cNvGrpSpPr/>
          <p:nvPr/>
        </p:nvGrpSpPr>
        <p:grpSpPr>
          <a:xfrm>
            <a:off x="16893107" y="13644118"/>
            <a:ext cx="13798850" cy="1152128"/>
            <a:chOff x="449608" y="18173756"/>
            <a:chExt cx="13798850" cy="1152128"/>
          </a:xfrm>
        </p:grpSpPr>
        <p:pic>
          <p:nvPicPr>
            <p:cNvPr id="101" name="Imagem 10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2" name="Retângulo 101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486413" y="22042991"/>
            <a:ext cx="13800438" cy="5932514"/>
            <a:chOff x="1616625" y="21456657"/>
            <a:chExt cx="13800438" cy="5932514"/>
          </a:xfrm>
        </p:grpSpPr>
        <p:grpSp>
          <p:nvGrpSpPr>
            <p:cNvPr id="106" name="Grupo 105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0" name="Imagem 10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11" name="Retângulo 110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OBJETIVO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1506388" y="29324519"/>
            <a:ext cx="13798850" cy="1152128"/>
            <a:chOff x="449608" y="18173756"/>
            <a:chExt cx="13798850" cy="1152128"/>
          </a:xfrm>
        </p:grpSpPr>
        <p:pic>
          <p:nvPicPr>
            <p:cNvPr id="115" name="Imagem 1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6" name="Retângulo 115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METODOLOGIA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16955795" y="23423578"/>
            <a:ext cx="13800438" cy="5932514"/>
            <a:chOff x="1616625" y="21456657"/>
            <a:chExt cx="13800438" cy="5932514"/>
          </a:xfrm>
        </p:grpSpPr>
        <p:grpSp>
          <p:nvGrpSpPr>
            <p:cNvPr id="105" name="Grupo 104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9" name="Imagem 11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0" name="Retângulo 119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CONCLUSÃO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16998554" y="30376495"/>
            <a:ext cx="13800438" cy="5932514"/>
            <a:chOff x="1616625" y="21456657"/>
            <a:chExt cx="13800438" cy="5932514"/>
          </a:xfrm>
        </p:grpSpPr>
        <p:grpSp>
          <p:nvGrpSpPr>
            <p:cNvPr id="122" name="Grupo 12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24" name="Imagem 123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5" name="Retângulo 124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REFERÊNCIAS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425312" y="31849320"/>
            <a:ext cx="13524967" cy="8565834"/>
            <a:chOff x="732843" y="29421881"/>
            <a:chExt cx="14663873" cy="9589121"/>
          </a:xfrm>
        </p:grpSpPr>
        <p:grpSp>
          <p:nvGrpSpPr>
            <p:cNvPr id="132" name="Grupo 131"/>
            <p:cNvGrpSpPr/>
            <p:nvPr/>
          </p:nvGrpSpPr>
          <p:grpSpPr>
            <a:xfrm>
              <a:off x="732843" y="29421881"/>
              <a:ext cx="13236934" cy="9318728"/>
              <a:chOff x="732843" y="29421881"/>
              <a:chExt cx="13236934" cy="9318728"/>
            </a:xfrm>
          </p:grpSpPr>
          <p:sp>
            <p:nvSpPr>
              <p:cNvPr id="145" name="Retângulo de cantos arredondados 144"/>
              <p:cNvSpPr/>
              <p:nvPr/>
            </p:nvSpPr>
            <p:spPr>
              <a:xfrm>
                <a:off x="10670268" y="29421881"/>
                <a:ext cx="3299509" cy="102328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" name="Grupo 145"/>
              <p:cNvGrpSpPr/>
              <p:nvPr/>
            </p:nvGrpSpPr>
            <p:grpSpPr>
              <a:xfrm>
                <a:off x="732843" y="29443227"/>
                <a:ext cx="6390184" cy="9297382"/>
                <a:chOff x="732843" y="29443227"/>
                <a:chExt cx="6390184" cy="9297382"/>
              </a:xfrm>
            </p:grpSpPr>
            <p:cxnSp>
              <p:nvCxnSpPr>
                <p:cNvPr id="149" name="Conector de Seta Reta 148"/>
                <p:cNvCxnSpPr/>
                <p:nvPr/>
              </p:nvCxnSpPr>
              <p:spPr>
                <a:xfrm flipH="1">
                  <a:off x="4318480" y="35980952"/>
                  <a:ext cx="734843" cy="1838261"/>
                </a:xfrm>
                <a:prstGeom prst="straightConnector1">
                  <a:avLst/>
                </a:prstGeom>
                <a:ln w="133350" cap="flat" cmpd="sng">
                  <a:solidFill>
                    <a:srgbClr val="0B9322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upo 149"/>
                <p:cNvGrpSpPr/>
                <p:nvPr/>
              </p:nvGrpSpPr>
              <p:grpSpPr>
                <a:xfrm>
                  <a:off x="732843" y="35502125"/>
                  <a:ext cx="6390183" cy="3238484"/>
                  <a:chOff x="1899544" y="30492712"/>
                  <a:chExt cx="4056783" cy="3878882"/>
                </a:xfrm>
              </p:grpSpPr>
              <p:sp>
                <p:nvSpPr>
                  <p:cNvPr id="165" name="Retângulo de cantos arredondados 164"/>
                  <p:cNvSpPr/>
                  <p:nvPr/>
                </p:nvSpPr>
                <p:spPr>
                  <a:xfrm>
                    <a:off x="1899544" y="33267996"/>
                    <a:ext cx="4056783" cy="1103598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66" name="Conector de Seta Reta 165"/>
                  <p:cNvCxnSpPr/>
                  <p:nvPr/>
                </p:nvCxnSpPr>
                <p:spPr>
                  <a:xfrm>
                    <a:off x="3264289" y="30492712"/>
                    <a:ext cx="663646" cy="2775283"/>
                  </a:xfrm>
                  <a:prstGeom prst="straightConnector1">
                    <a:avLst/>
                  </a:prstGeom>
                  <a:ln w="133350" cap="flat" cmpd="sng">
                    <a:solidFill>
                      <a:srgbClr val="0B9322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Retângulo 166"/>
                  <p:cNvSpPr/>
                  <p:nvPr/>
                </p:nvSpPr>
                <p:spPr>
                  <a:xfrm>
                    <a:off x="3223987" y="31411727"/>
                    <a:ext cx="1636496" cy="907887"/>
                  </a:xfrm>
                  <a:prstGeom prst="rect">
                    <a:avLst/>
                  </a:prstGeom>
                  <a:solidFill>
                    <a:srgbClr val="FDF6E9"/>
                  </a:solidFill>
                  <a:ln>
                    <a:noFill/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pt-BR" sz="3800" b="0" cap="none" spc="0" dirty="0" err="1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xxxxxxxxx</a:t>
                    </a:r>
                    <a:endParaRPr lang="pt-BR" sz="3800" b="0" cap="none" spc="0" dirty="0">
                      <a:ln w="18415" cmpd="sng">
                        <a:noFill/>
                        <a:prstDash val="solid"/>
                      </a:ln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1" name="Grupo 150"/>
                <p:cNvGrpSpPr/>
                <p:nvPr/>
              </p:nvGrpSpPr>
              <p:grpSpPr>
                <a:xfrm>
                  <a:off x="732843" y="29443227"/>
                  <a:ext cx="6390184" cy="6537725"/>
                  <a:chOff x="648297" y="30372930"/>
                  <a:chExt cx="6390184" cy="6537725"/>
                </a:xfrm>
              </p:grpSpPr>
              <p:sp>
                <p:nvSpPr>
                  <p:cNvPr id="152" name="Retângulo de cantos arredondados 151"/>
                  <p:cNvSpPr/>
                  <p:nvPr/>
                </p:nvSpPr>
                <p:spPr>
                  <a:xfrm>
                    <a:off x="1319925" y="30372930"/>
                    <a:ext cx="5444619" cy="1077144"/>
                  </a:xfrm>
                  <a:prstGeom prst="round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3" name="Grupo 152"/>
                  <p:cNvGrpSpPr/>
                  <p:nvPr/>
                </p:nvGrpSpPr>
                <p:grpSpPr>
                  <a:xfrm>
                    <a:off x="1899544" y="31411727"/>
                    <a:ext cx="4056783" cy="2692745"/>
                    <a:chOff x="1899544" y="31411727"/>
                    <a:chExt cx="4056783" cy="2692745"/>
                  </a:xfrm>
                </p:grpSpPr>
                <p:cxnSp>
                  <p:nvCxnSpPr>
                    <p:cNvPr id="162" name="Conector de Seta Reta 161"/>
                    <p:cNvCxnSpPr/>
                    <p:nvPr/>
                  </p:nvCxnSpPr>
                  <p:spPr>
                    <a:xfrm>
                      <a:off x="4042234" y="31411727"/>
                      <a:ext cx="1" cy="1856269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0B9322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" name="Retângulo 162"/>
                    <p:cNvSpPr/>
                    <p:nvPr/>
                  </p:nvSpPr>
                  <p:spPr>
                    <a:xfrm>
                      <a:off x="2998714" y="31797929"/>
                      <a:ext cx="2049435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noFill/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Retângulo de cantos arredondados 163"/>
                    <p:cNvSpPr/>
                    <p:nvPr/>
                  </p:nvSpPr>
                  <p:spPr>
                    <a:xfrm>
                      <a:off x="1899544" y="33267996"/>
                      <a:ext cx="4056783" cy="836476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4" name="Grupo 153"/>
                  <p:cNvGrpSpPr/>
                  <p:nvPr/>
                </p:nvGrpSpPr>
                <p:grpSpPr>
                  <a:xfrm>
                    <a:off x="648297" y="33952072"/>
                    <a:ext cx="3195092" cy="2958583"/>
                    <a:chOff x="2583131" y="30727651"/>
                    <a:chExt cx="3195092" cy="2958583"/>
                  </a:xfrm>
                </p:grpSpPr>
                <p:cxnSp>
                  <p:nvCxnSpPr>
                    <p:cNvPr id="159" name="Conector de Seta Reta 158"/>
                    <p:cNvCxnSpPr/>
                    <p:nvPr/>
                  </p:nvCxnSpPr>
                  <p:spPr>
                    <a:xfrm flipH="1">
                      <a:off x="4042234" y="30727651"/>
                      <a:ext cx="501272" cy="2122107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0B9322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Retângulo 159"/>
                    <p:cNvSpPr/>
                    <p:nvPr/>
                  </p:nvSpPr>
                  <p:spPr>
                    <a:xfrm>
                      <a:off x="3928587" y="31346783"/>
                      <a:ext cx="728565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noFill/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Retângulo de cantos arredondados 160"/>
                    <p:cNvSpPr/>
                    <p:nvPr/>
                  </p:nvSpPr>
                  <p:spPr>
                    <a:xfrm>
                      <a:off x="2583131" y="32849758"/>
                      <a:ext cx="3195092" cy="836476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5" name="Grupo 154"/>
                  <p:cNvGrpSpPr/>
                  <p:nvPr/>
                </p:nvGrpSpPr>
                <p:grpSpPr>
                  <a:xfrm>
                    <a:off x="4123191" y="34104472"/>
                    <a:ext cx="2915290" cy="2806183"/>
                    <a:chOff x="2862933" y="30880051"/>
                    <a:chExt cx="2915290" cy="2806183"/>
                  </a:xfrm>
                </p:grpSpPr>
                <p:cxnSp>
                  <p:nvCxnSpPr>
                    <p:cNvPr id="156" name="Conector de Seta Reta 155"/>
                    <p:cNvCxnSpPr/>
                    <p:nvPr/>
                  </p:nvCxnSpPr>
                  <p:spPr>
                    <a:xfrm>
                      <a:off x="3708519" y="30880051"/>
                      <a:ext cx="333715" cy="1969707"/>
                    </a:xfrm>
                    <a:prstGeom prst="straightConnector1">
                      <a:avLst/>
                    </a:prstGeom>
                    <a:ln w="133350" cap="flat" cmpd="sng">
                      <a:solidFill>
                        <a:srgbClr val="0B9322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Retângulo 156"/>
                    <p:cNvSpPr/>
                    <p:nvPr/>
                  </p:nvSpPr>
                  <p:spPr>
                    <a:xfrm>
                      <a:off x="3379052" y="31411727"/>
                      <a:ext cx="1256913" cy="757996"/>
                    </a:xfrm>
                    <a:prstGeom prst="rect">
                      <a:avLst/>
                    </a:prstGeom>
                    <a:solidFill>
                      <a:srgbClr val="FDF6E9"/>
                    </a:solidFill>
                    <a:ln>
                      <a:noFill/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8" name="Retângulo de cantos arredondados 157"/>
                    <p:cNvSpPr/>
                    <p:nvPr/>
                  </p:nvSpPr>
                  <p:spPr>
                    <a:xfrm>
                      <a:off x="2862933" y="32849758"/>
                      <a:ext cx="2915290" cy="836476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47" name="Conector de Seta Reta 146"/>
              <p:cNvCxnSpPr/>
              <p:nvPr/>
            </p:nvCxnSpPr>
            <p:spPr>
              <a:xfrm flipV="1">
                <a:off x="7123027" y="30520370"/>
                <a:ext cx="3547240" cy="7298842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tângulo 147"/>
              <p:cNvSpPr/>
              <p:nvPr/>
            </p:nvSpPr>
            <p:spPr>
              <a:xfrm>
                <a:off x="7854913" y="32894750"/>
                <a:ext cx="2049435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3800" b="0" cap="none" spc="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97370" y="30162709"/>
              <a:ext cx="3960440" cy="2992994"/>
              <a:chOff x="10297370" y="30162709"/>
              <a:chExt cx="3960440" cy="2992994"/>
            </a:xfrm>
          </p:grpSpPr>
          <p:sp>
            <p:nvSpPr>
              <p:cNvPr id="142" name="Retângulo de cantos arredondados 141"/>
              <p:cNvSpPr/>
              <p:nvPr/>
            </p:nvSpPr>
            <p:spPr>
              <a:xfrm>
                <a:off x="10297370" y="32132416"/>
                <a:ext cx="3960440" cy="102328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Conector de Seta Reta 142"/>
              <p:cNvCxnSpPr/>
              <p:nvPr/>
            </p:nvCxnSpPr>
            <p:spPr>
              <a:xfrm>
                <a:off x="12320022" y="30162709"/>
                <a:ext cx="0" cy="1969707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tângulo 143"/>
              <p:cNvSpPr/>
              <p:nvPr/>
            </p:nvSpPr>
            <p:spPr>
              <a:xfrm>
                <a:off x="11593513" y="30702271"/>
                <a:ext cx="1452416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8879631" y="33155703"/>
              <a:ext cx="6517085" cy="3113710"/>
              <a:chOff x="8921070" y="29801647"/>
              <a:chExt cx="6517085" cy="3113710"/>
            </a:xfrm>
          </p:grpSpPr>
          <p:sp>
            <p:nvSpPr>
              <p:cNvPr id="139" name="Retângulo de cantos arredondados 138"/>
              <p:cNvSpPr/>
              <p:nvPr/>
            </p:nvSpPr>
            <p:spPr>
              <a:xfrm>
                <a:off x="8921070" y="32132417"/>
                <a:ext cx="6517085" cy="78294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Conector de Seta Reta 139"/>
              <p:cNvCxnSpPr>
                <a:stCxn id="142" idx="2"/>
              </p:cNvCxnSpPr>
              <p:nvPr/>
            </p:nvCxnSpPr>
            <p:spPr>
              <a:xfrm>
                <a:off x="12319029" y="29801647"/>
                <a:ext cx="993" cy="2330769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tângulo 140"/>
              <p:cNvSpPr/>
              <p:nvPr/>
            </p:nvSpPr>
            <p:spPr>
              <a:xfrm>
                <a:off x="9935699" y="30067646"/>
                <a:ext cx="4566038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9486854" y="36269413"/>
              <a:ext cx="5909862" cy="2741589"/>
              <a:chOff x="9587165" y="29810881"/>
              <a:chExt cx="5909862" cy="2741589"/>
            </a:xfrm>
          </p:grpSpPr>
          <p:sp>
            <p:nvSpPr>
              <p:cNvPr id="136" name="Retângulo de cantos arredondados 135"/>
              <p:cNvSpPr/>
              <p:nvPr/>
            </p:nvSpPr>
            <p:spPr>
              <a:xfrm>
                <a:off x="9587165" y="31529183"/>
                <a:ext cx="5909862" cy="1023287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Conector de Seta Reta 136"/>
              <p:cNvCxnSpPr/>
              <p:nvPr/>
            </p:nvCxnSpPr>
            <p:spPr>
              <a:xfrm flipH="1">
                <a:off x="12238484" y="29810881"/>
                <a:ext cx="81538" cy="1718302"/>
              </a:xfrm>
              <a:prstGeom prst="straightConnector1">
                <a:avLst/>
              </a:prstGeom>
              <a:ln w="133350" cap="flat" cmpd="sng">
                <a:solidFill>
                  <a:srgbClr val="0B932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tângulo 137"/>
              <p:cNvSpPr/>
              <p:nvPr/>
            </p:nvSpPr>
            <p:spPr>
              <a:xfrm>
                <a:off x="11343202" y="30087607"/>
                <a:ext cx="2069398" cy="757996"/>
              </a:xfrm>
              <a:prstGeom prst="rect">
                <a:avLst/>
              </a:prstGeom>
              <a:solidFill>
                <a:srgbClr val="FDF6E9"/>
              </a:solidFill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706" r="807" b="1271"/>
          <a:stretch>
            <a:fillRect/>
          </a:stretch>
        </p:blipFill>
        <p:spPr bwMode="auto">
          <a:xfrm>
            <a:off x="18034000" y="15430500"/>
            <a:ext cx="11645900" cy="690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35792" y="6337004"/>
            <a:ext cx="32012847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44776" y="13105756"/>
            <a:ext cx="12905503" cy="1245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INTRODUÇÃO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6893107" y="13597244"/>
            <a:ext cx="13982085" cy="1245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RESULTADOS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1486413" y="22008523"/>
            <a:ext cx="13818825" cy="1245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OBJETIVOS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1425312" y="29201656"/>
            <a:ext cx="13879926" cy="1245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METODOLOGIA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16893108" y="23423578"/>
            <a:ext cx="13905884" cy="1245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CONCLUSÃO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16893108" y="30376495"/>
            <a:ext cx="13982084" cy="12458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REFERÊNCIAS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6706081" y="18207"/>
            <a:ext cx="213816" cy="63187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logo-xxv-semana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35" y="648970"/>
            <a:ext cx="13532485" cy="5368290"/>
          </a:xfrm>
          <a:prstGeom prst="rect">
            <a:avLst/>
          </a:prstGeom>
        </p:spPr>
      </p:pic>
      <p:pic>
        <p:nvPicPr>
          <p:cNvPr id="5" name="Imagem 4" descr="GOV-SECITE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890" y="2016760"/>
            <a:ext cx="6300470" cy="2760345"/>
          </a:xfrm>
          <a:prstGeom prst="rect">
            <a:avLst/>
          </a:prstGeom>
        </p:spPr>
      </p:pic>
      <p:pic>
        <p:nvPicPr>
          <p:cNvPr id="9" name="Imagem 8" descr="urca-prpgp-vertic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645" y="842645"/>
            <a:ext cx="6250305" cy="4665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Presentation</Application>
  <PresentationFormat>Personalizar</PresentationFormat>
  <Paragraphs>70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Berlin Sans FB</vt:lpstr>
      <vt:lpstr>Segoe Print</vt:lpstr>
      <vt:lpstr>Calibri</vt:lpstr>
      <vt:lpstr>Microsoft YaHei</vt:lpstr>
      <vt:lpstr>Arial Unicode MS</vt:lpstr>
      <vt:lpstr>Tema do Office</vt:lpstr>
      <vt:lpstr>Autorxxxxxxxxxxxxxxxxxxxxxxxxxxxxxxxx¹, Autorxxxxxxxxxxxxxxxxxxxxxxxxxxx¹, AutorxxxXXXXxxxxxxxxxxxxxxxxxxx¹  ¹Instituição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WEBDESIGNER</cp:lastModifiedBy>
  <cp:revision>36</cp:revision>
  <dcterms:created xsi:type="dcterms:W3CDTF">2016-10-11T14:26:00Z</dcterms:created>
  <dcterms:modified xsi:type="dcterms:W3CDTF">2022-11-21T18:59:08Z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7B3ECA72115243FEA3C8D9CA2EEDB3DE</vt:lpwstr>
  </property>
  <property fmtid="{D5CDD505-2E9C-101B-9397-08002B2CF9AE}" pid="3" name="KSOProductBuildVer">
    <vt:lpwstr>1046-11.2.0.11380</vt:lpwstr>
  </property>
</Properties>
</file>